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78" r:id="rId3"/>
    <p:sldId id="279" r:id="rId4"/>
    <p:sldId id="260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DE845-DFCD-41A5-A665-77619A0369CE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2F546-B50B-4A7F-9896-4EEE98DAF5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351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34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B8D60-5335-4C8E-975D-044E5E38F5A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457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B8D60-5335-4C8E-975D-044E5E38F5A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961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B8D60-5335-4C8E-975D-044E5E38F5A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596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B8D60-5335-4C8E-975D-044E5E38F5A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612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B8D60-5335-4C8E-975D-044E5E38F5A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720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B8D60-5335-4C8E-975D-044E5E38F5A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789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2F546-B50B-4A7F-9896-4EEE98DAF51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968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91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B8D60-5335-4C8E-975D-044E5E38F5A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158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B8D60-5335-4C8E-975D-044E5E38F5A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25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B8D60-5335-4C8E-975D-044E5E38F5A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60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B8D60-5335-4C8E-975D-044E5E38F5A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419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B8D60-5335-4C8E-975D-044E5E38F5A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756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B8D60-5335-4C8E-975D-044E5E38F5A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46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1773-68CC-4190-A3EC-39E52828D2FE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2299-3F6F-4573-956C-05AB1948A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757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1773-68CC-4190-A3EC-39E52828D2FE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2299-3F6F-4573-956C-05AB1948A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91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1773-68CC-4190-A3EC-39E52828D2FE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2299-3F6F-4573-956C-05AB1948A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04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1773-68CC-4190-A3EC-39E52828D2FE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2299-3F6F-4573-956C-05AB1948A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919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1773-68CC-4190-A3EC-39E52828D2FE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2299-3F6F-4573-956C-05AB1948A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722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1773-68CC-4190-A3EC-39E52828D2FE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2299-3F6F-4573-956C-05AB1948A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26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1773-68CC-4190-A3EC-39E52828D2FE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2299-3F6F-4573-956C-05AB1948A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13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1773-68CC-4190-A3EC-39E52828D2FE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2299-3F6F-4573-956C-05AB1948A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007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1773-68CC-4190-A3EC-39E52828D2FE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2299-3F6F-4573-956C-05AB1948A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269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1773-68CC-4190-A3EC-39E52828D2FE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2299-3F6F-4573-956C-05AB1948A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951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1773-68CC-4190-A3EC-39E52828D2FE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2299-3F6F-4573-956C-05AB1948A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16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D1773-68CC-4190-A3EC-39E52828D2FE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82299-3F6F-4573-956C-05AB1948A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92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9" y="0"/>
            <a:ext cx="12188238" cy="6862231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529099" y="549569"/>
            <a:ext cx="11037820" cy="5758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 dirty="0"/>
          </a:p>
        </p:txBody>
      </p:sp>
      <p:sp>
        <p:nvSpPr>
          <p:cNvPr id="16" name="原创设计师QQ598969553      _5"/>
          <p:cNvSpPr>
            <a:spLocks noChangeArrowheads="1"/>
          </p:cNvSpPr>
          <p:nvPr/>
        </p:nvSpPr>
        <p:spPr bwMode="auto">
          <a:xfrm>
            <a:off x="2585522" y="2354317"/>
            <a:ext cx="4791376" cy="82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5332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大数据技术实践</a:t>
            </a:r>
            <a:endParaRPr lang="en-US" altLang="zh-CN" sz="5332" dirty="0">
              <a:solidFill>
                <a:schemeClr val="tx1">
                  <a:lumMod val="65000"/>
                  <a:lumOff val="35000"/>
                </a:schemeClr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8" name="原创设计师QQ598969553      _7"/>
          <p:cNvSpPr>
            <a:spLocks noChangeShapeType="1"/>
          </p:cNvSpPr>
          <p:nvPr/>
        </p:nvSpPr>
        <p:spPr bwMode="auto">
          <a:xfrm>
            <a:off x="2652158" y="3268479"/>
            <a:ext cx="6681612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906" tIns="60953" rIns="121906" bIns="60953"/>
          <a:lstStyle/>
          <a:p>
            <a:pPr>
              <a:defRPr/>
            </a:pPr>
            <a:endParaRPr lang="zh-CN" altLang="en-US" sz="2399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609" y="768627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2021-2022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学年第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学期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93723" y="3474551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yandengcheng@gmail.com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qq-penguin-shape_52088"/>
          <p:cNvSpPr>
            <a:spLocks noChangeAspect="1"/>
          </p:cNvSpPr>
          <p:nvPr/>
        </p:nvSpPr>
        <p:spPr bwMode="auto">
          <a:xfrm>
            <a:off x="2652158" y="4220680"/>
            <a:ext cx="454278" cy="443164"/>
          </a:xfrm>
          <a:custGeom>
            <a:avLst/>
            <a:gdLst>
              <a:gd name="T0" fmla="*/ 348 w 432"/>
              <a:gd name="T1" fmla="*/ 176 h 422"/>
              <a:gd name="T2" fmla="*/ 353 w 432"/>
              <a:gd name="T3" fmla="*/ 137 h 422"/>
              <a:gd name="T4" fmla="*/ 216 w 432"/>
              <a:gd name="T5" fmla="*/ 0 h 422"/>
              <a:gd name="T6" fmla="*/ 78 w 432"/>
              <a:gd name="T7" fmla="*/ 137 h 422"/>
              <a:gd name="T8" fmla="*/ 84 w 432"/>
              <a:gd name="T9" fmla="*/ 176 h 422"/>
              <a:gd name="T10" fmla="*/ 27 w 432"/>
              <a:gd name="T11" fmla="*/ 328 h 422"/>
              <a:gd name="T12" fmla="*/ 70 w 432"/>
              <a:gd name="T13" fmla="*/ 290 h 422"/>
              <a:gd name="T14" fmla="*/ 101 w 432"/>
              <a:gd name="T15" fmla="*/ 351 h 422"/>
              <a:gd name="T16" fmla="*/ 65 w 432"/>
              <a:gd name="T17" fmla="*/ 384 h 422"/>
              <a:gd name="T18" fmla="*/ 135 w 432"/>
              <a:gd name="T19" fmla="*/ 422 h 422"/>
              <a:gd name="T20" fmla="*/ 196 w 432"/>
              <a:gd name="T21" fmla="*/ 402 h 422"/>
              <a:gd name="T22" fmla="*/ 216 w 432"/>
              <a:gd name="T23" fmla="*/ 404 h 422"/>
              <a:gd name="T24" fmla="*/ 236 w 432"/>
              <a:gd name="T25" fmla="*/ 402 h 422"/>
              <a:gd name="T26" fmla="*/ 297 w 432"/>
              <a:gd name="T27" fmla="*/ 422 h 422"/>
              <a:gd name="T28" fmla="*/ 367 w 432"/>
              <a:gd name="T29" fmla="*/ 384 h 422"/>
              <a:gd name="T30" fmla="*/ 330 w 432"/>
              <a:gd name="T31" fmla="*/ 351 h 422"/>
              <a:gd name="T32" fmla="*/ 362 w 432"/>
              <a:gd name="T33" fmla="*/ 290 h 422"/>
              <a:gd name="T34" fmla="*/ 404 w 432"/>
              <a:gd name="T35" fmla="*/ 328 h 422"/>
              <a:gd name="T36" fmla="*/ 348 w 432"/>
              <a:gd name="T37" fmla="*/ 176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32" h="422">
                <a:moveTo>
                  <a:pt x="348" y="176"/>
                </a:moveTo>
                <a:cubicBezTo>
                  <a:pt x="351" y="164"/>
                  <a:pt x="353" y="151"/>
                  <a:pt x="353" y="137"/>
                </a:cubicBezTo>
                <a:cubicBezTo>
                  <a:pt x="353" y="61"/>
                  <a:pt x="292" y="0"/>
                  <a:pt x="216" y="0"/>
                </a:cubicBezTo>
                <a:cubicBezTo>
                  <a:pt x="140" y="0"/>
                  <a:pt x="78" y="61"/>
                  <a:pt x="78" y="137"/>
                </a:cubicBezTo>
                <a:cubicBezTo>
                  <a:pt x="78" y="151"/>
                  <a:pt x="80" y="164"/>
                  <a:pt x="84" y="176"/>
                </a:cubicBezTo>
                <a:cubicBezTo>
                  <a:pt x="67" y="190"/>
                  <a:pt x="0" y="250"/>
                  <a:pt x="27" y="328"/>
                </a:cubicBezTo>
                <a:cubicBezTo>
                  <a:pt x="27" y="328"/>
                  <a:pt x="51" y="326"/>
                  <a:pt x="70" y="290"/>
                </a:cubicBezTo>
                <a:cubicBezTo>
                  <a:pt x="76" y="313"/>
                  <a:pt x="86" y="334"/>
                  <a:pt x="101" y="351"/>
                </a:cubicBezTo>
                <a:cubicBezTo>
                  <a:pt x="80" y="357"/>
                  <a:pt x="65" y="370"/>
                  <a:pt x="65" y="384"/>
                </a:cubicBezTo>
                <a:cubicBezTo>
                  <a:pt x="65" y="405"/>
                  <a:pt x="96" y="422"/>
                  <a:pt x="135" y="422"/>
                </a:cubicBezTo>
                <a:cubicBezTo>
                  <a:pt x="161" y="422"/>
                  <a:pt x="184" y="414"/>
                  <a:pt x="196" y="402"/>
                </a:cubicBezTo>
                <a:cubicBezTo>
                  <a:pt x="202" y="403"/>
                  <a:pt x="209" y="404"/>
                  <a:pt x="216" y="404"/>
                </a:cubicBezTo>
                <a:cubicBezTo>
                  <a:pt x="223" y="404"/>
                  <a:pt x="229" y="403"/>
                  <a:pt x="236" y="402"/>
                </a:cubicBezTo>
                <a:cubicBezTo>
                  <a:pt x="248" y="414"/>
                  <a:pt x="271" y="422"/>
                  <a:pt x="297" y="422"/>
                </a:cubicBezTo>
                <a:cubicBezTo>
                  <a:pt x="335" y="422"/>
                  <a:pt x="367" y="405"/>
                  <a:pt x="367" y="384"/>
                </a:cubicBezTo>
                <a:cubicBezTo>
                  <a:pt x="367" y="370"/>
                  <a:pt x="352" y="357"/>
                  <a:pt x="330" y="351"/>
                </a:cubicBezTo>
                <a:cubicBezTo>
                  <a:pt x="345" y="334"/>
                  <a:pt x="356" y="313"/>
                  <a:pt x="362" y="290"/>
                </a:cubicBezTo>
                <a:cubicBezTo>
                  <a:pt x="381" y="326"/>
                  <a:pt x="404" y="328"/>
                  <a:pt x="404" y="328"/>
                </a:cubicBezTo>
                <a:cubicBezTo>
                  <a:pt x="432" y="250"/>
                  <a:pt x="365" y="190"/>
                  <a:pt x="348" y="17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smartphone-big-screen_78218"/>
          <p:cNvSpPr>
            <a:spLocks noChangeAspect="1"/>
          </p:cNvSpPr>
          <p:nvPr/>
        </p:nvSpPr>
        <p:spPr bwMode="auto">
          <a:xfrm>
            <a:off x="2736181" y="4945194"/>
            <a:ext cx="286234" cy="476318"/>
          </a:xfrm>
          <a:custGeom>
            <a:avLst/>
            <a:gdLst>
              <a:gd name="T0" fmla="*/ 395 w 477"/>
              <a:gd name="T1" fmla="*/ 0 h 795"/>
              <a:gd name="T2" fmla="*/ 82 w 477"/>
              <a:gd name="T3" fmla="*/ 0 h 795"/>
              <a:gd name="T4" fmla="*/ 0 w 477"/>
              <a:gd name="T5" fmla="*/ 82 h 795"/>
              <a:gd name="T6" fmla="*/ 0 w 477"/>
              <a:gd name="T7" fmla="*/ 90 h 795"/>
              <a:gd name="T8" fmla="*/ 0 w 477"/>
              <a:gd name="T9" fmla="*/ 649 h 795"/>
              <a:gd name="T10" fmla="*/ 0 w 477"/>
              <a:gd name="T11" fmla="*/ 713 h 795"/>
              <a:gd name="T12" fmla="*/ 82 w 477"/>
              <a:gd name="T13" fmla="*/ 795 h 795"/>
              <a:gd name="T14" fmla="*/ 395 w 477"/>
              <a:gd name="T15" fmla="*/ 795 h 795"/>
              <a:gd name="T16" fmla="*/ 477 w 477"/>
              <a:gd name="T17" fmla="*/ 713 h 795"/>
              <a:gd name="T18" fmla="*/ 477 w 477"/>
              <a:gd name="T19" fmla="*/ 649 h 795"/>
              <a:gd name="T20" fmla="*/ 477 w 477"/>
              <a:gd name="T21" fmla="*/ 90 h 795"/>
              <a:gd name="T22" fmla="*/ 477 w 477"/>
              <a:gd name="T23" fmla="*/ 82 h 795"/>
              <a:gd name="T24" fmla="*/ 395 w 477"/>
              <a:gd name="T25" fmla="*/ 0 h 795"/>
              <a:gd name="T26" fmla="*/ 238 w 477"/>
              <a:gd name="T27" fmla="*/ 752 h 795"/>
              <a:gd name="T28" fmla="*/ 199 w 477"/>
              <a:gd name="T29" fmla="*/ 712 h 795"/>
              <a:gd name="T30" fmla="*/ 238 w 477"/>
              <a:gd name="T31" fmla="*/ 672 h 795"/>
              <a:gd name="T32" fmla="*/ 278 w 477"/>
              <a:gd name="T33" fmla="*/ 712 h 795"/>
              <a:gd name="T34" fmla="*/ 238 w 477"/>
              <a:gd name="T35" fmla="*/ 752 h 795"/>
              <a:gd name="T36" fmla="*/ 437 w 477"/>
              <a:gd name="T37" fmla="*/ 629 h 795"/>
              <a:gd name="T38" fmla="*/ 40 w 477"/>
              <a:gd name="T39" fmla="*/ 629 h 795"/>
              <a:gd name="T40" fmla="*/ 40 w 477"/>
              <a:gd name="T41" fmla="*/ 110 h 795"/>
              <a:gd name="T42" fmla="*/ 437 w 477"/>
              <a:gd name="T43" fmla="*/ 110 h 795"/>
              <a:gd name="T44" fmla="*/ 437 w 477"/>
              <a:gd name="T45" fmla="*/ 629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" h="795">
                <a:moveTo>
                  <a:pt x="395" y="0"/>
                </a:moveTo>
                <a:lnTo>
                  <a:pt x="82" y="0"/>
                </a:lnTo>
                <a:cubicBezTo>
                  <a:pt x="37" y="0"/>
                  <a:pt x="0" y="37"/>
                  <a:pt x="0" y="82"/>
                </a:cubicBezTo>
                <a:lnTo>
                  <a:pt x="0" y="90"/>
                </a:lnTo>
                <a:lnTo>
                  <a:pt x="0" y="649"/>
                </a:lnTo>
                <a:lnTo>
                  <a:pt x="0" y="713"/>
                </a:lnTo>
                <a:cubicBezTo>
                  <a:pt x="0" y="758"/>
                  <a:pt x="37" y="795"/>
                  <a:pt x="82" y="795"/>
                </a:cubicBezTo>
                <a:lnTo>
                  <a:pt x="395" y="795"/>
                </a:lnTo>
                <a:cubicBezTo>
                  <a:pt x="440" y="795"/>
                  <a:pt x="477" y="758"/>
                  <a:pt x="477" y="713"/>
                </a:cubicBezTo>
                <a:lnTo>
                  <a:pt x="477" y="649"/>
                </a:lnTo>
                <a:lnTo>
                  <a:pt x="477" y="90"/>
                </a:lnTo>
                <a:lnTo>
                  <a:pt x="477" y="82"/>
                </a:lnTo>
                <a:cubicBezTo>
                  <a:pt x="477" y="37"/>
                  <a:pt x="440" y="0"/>
                  <a:pt x="395" y="0"/>
                </a:cubicBezTo>
                <a:close/>
                <a:moveTo>
                  <a:pt x="238" y="752"/>
                </a:moveTo>
                <a:cubicBezTo>
                  <a:pt x="216" y="752"/>
                  <a:pt x="199" y="734"/>
                  <a:pt x="199" y="712"/>
                </a:cubicBezTo>
                <a:cubicBezTo>
                  <a:pt x="199" y="690"/>
                  <a:pt x="216" y="672"/>
                  <a:pt x="238" y="672"/>
                </a:cubicBezTo>
                <a:cubicBezTo>
                  <a:pt x="260" y="672"/>
                  <a:pt x="278" y="690"/>
                  <a:pt x="278" y="712"/>
                </a:cubicBezTo>
                <a:cubicBezTo>
                  <a:pt x="278" y="734"/>
                  <a:pt x="260" y="752"/>
                  <a:pt x="238" y="752"/>
                </a:cubicBezTo>
                <a:close/>
                <a:moveTo>
                  <a:pt x="437" y="629"/>
                </a:moveTo>
                <a:lnTo>
                  <a:pt x="40" y="629"/>
                </a:lnTo>
                <a:lnTo>
                  <a:pt x="40" y="110"/>
                </a:lnTo>
                <a:lnTo>
                  <a:pt x="437" y="110"/>
                </a:lnTo>
                <a:lnTo>
                  <a:pt x="437" y="62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t-symbol_74642"/>
          <p:cNvSpPr>
            <a:spLocks noChangeAspect="1"/>
          </p:cNvSpPr>
          <p:nvPr/>
        </p:nvSpPr>
        <p:spPr bwMode="auto">
          <a:xfrm>
            <a:off x="2665921" y="3502922"/>
            <a:ext cx="396398" cy="392944"/>
          </a:xfrm>
          <a:custGeom>
            <a:avLst/>
            <a:gdLst>
              <a:gd name="T0" fmla="*/ 5127 w 5172"/>
              <a:gd name="T1" fmla="*/ 2238 h 5134"/>
              <a:gd name="T2" fmla="*/ 4151 w 5172"/>
              <a:gd name="T3" fmla="*/ 600 h 5134"/>
              <a:gd name="T4" fmla="*/ 2063 w 5172"/>
              <a:gd name="T5" fmla="*/ 156 h 5134"/>
              <a:gd name="T6" fmla="*/ 449 w 5172"/>
              <a:gd name="T7" fmla="*/ 1339 h 5134"/>
              <a:gd name="T8" fmla="*/ 194 w 5172"/>
              <a:gd name="T9" fmla="*/ 3324 h 5134"/>
              <a:gd name="T10" fmla="*/ 729 w 5172"/>
              <a:gd name="T11" fmla="*/ 4291 h 5134"/>
              <a:gd name="T12" fmla="*/ 1629 w 5172"/>
              <a:gd name="T13" fmla="*/ 4937 h 5134"/>
              <a:gd name="T14" fmla="*/ 2611 w 5172"/>
              <a:gd name="T15" fmla="*/ 5134 h 5134"/>
              <a:gd name="T16" fmla="*/ 3917 w 5172"/>
              <a:gd name="T17" fmla="*/ 4773 h 5134"/>
              <a:gd name="T18" fmla="*/ 3636 w 5172"/>
              <a:gd name="T19" fmla="*/ 4305 h 5134"/>
              <a:gd name="T20" fmla="*/ 1841 w 5172"/>
              <a:gd name="T21" fmla="*/ 4434 h 5134"/>
              <a:gd name="T22" fmla="*/ 718 w 5172"/>
              <a:gd name="T23" fmla="*/ 3170 h 5134"/>
              <a:gd name="T24" fmla="*/ 919 w 5172"/>
              <a:gd name="T25" fmla="*/ 1616 h 5134"/>
              <a:gd name="T26" fmla="*/ 2181 w 5172"/>
              <a:gd name="T27" fmla="*/ 689 h 5134"/>
              <a:gd name="T28" fmla="*/ 3832 w 5172"/>
              <a:gd name="T29" fmla="*/ 1043 h 5134"/>
              <a:gd name="T30" fmla="*/ 4584 w 5172"/>
              <a:gd name="T31" fmla="*/ 2295 h 5134"/>
              <a:gd name="T32" fmla="*/ 4497 w 5172"/>
              <a:gd name="T33" fmla="*/ 3045 h 5134"/>
              <a:gd name="T34" fmla="*/ 3912 w 5172"/>
              <a:gd name="T35" fmla="*/ 3407 h 5134"/>
              <a:gd name="T36" fmla="*/ 3903 w 5172"/>
              <a:gd name="T37" fmla="*/ 3405 h 5134"/>
              <a:gd name="T38" fmla="*/ 3877 w 5172"/>
              <a:gd name="T39" fmla="*/ 3092 h 5134"/>
              <a:gd name="T40" fmla="*/ 3878 w 5172"/>
              <a:gd name="T41" fmla="*/ 3003 h 5134"/>
              <a:gd name="T42" fmla="*/ 3878 w 5172"/>
              <a:gd name="T43" fmla="*/ 1509 h 5134"/>
              <a:gd name="T44" fmla="*/ 3460 w 5172"/>
              <a:gd name="T45" fmla="*/ 1509 h 5134"/>
              <a:gd name="T46" fmla="*/ 3291 w 5172"/>
              <a:gd name="T47" fmla="*/ 1390 h 5134"/>
              <a:gd name="T48" fmla="*/ 2528 w 5172"/>
              <a:gd name="T49" fmla="*/ 1183 h 5134"/>
              <a:gd name="T50" fmla="*/ 1502 w 5172"/>
              <a:gd name="T51" fmla="*/ 1580 h 5134"/>
              <a:gd name="T52" fmla="*/ 1175 w 5172"/>
              <a:gd name="T53" fmla="*/ 3207 h 5134"/>
              <a:gd name="T54" fmla="*/ 1733 w 5172"/>
              <a:gd name="T55" fmla="*/ 3835 h 5134"/>
              <a:gd name="T56" fmla="*/ 2526 w 5172"/>
              <a:gd name="T57" fmla="*/ 4048 h 5134"/>
              <a:gd name="T58" fmla="*/ 3391 w 5172"/>
              <a:gd name="T59" fmla="*/ 3788 h 5134"/>
              <a:gd name="T60" fmla="*/ 3466 w 5172"/>
              <a:gd name="T61" fmla="*/ 3731 h 5134"/>
              <a:gd name="T62" fmla="*/ 3832 w 5172"/>
              <a:gd name="T63" fmla="*/ 3946 h 5134"/>
              <a:gd name="T64" fmla="*/ 4456 w 5172"/>
              <a:gd name="T65" fmla="*/ 3844 h 5134"/>
              <a:gd name="T66" fmla="*/ 4982 w 5172"/>
              <a:gd name="T67" fmla="*/ 3294 h 5134"/>
              <a:gd name="T68" fmla="*/ 5127 w 5172"/>
              <a:gd name="T69" fmla="*/ 2238 h 5134"/>
              <a:gd name="T70" fmla="*/ 3326 w 5172"/>
              <a:gd name="T71" fmla="*/ 3086 h 5134"/>
              <a:gd name="T72" fmla="*/ 3287 w 5172"/>
              <a:gd name="T73" fmla="*/ 3137 h 5134"/>
              <a:gd name="T74" fmla="*/ 3265 w 5172"/>
              <a:gd name="T75" fmla="*/ 3164 h 5134"/>
              <a:gd name="T76" fmla="*/ 3077 w 5172"/>
              <a:gd name="T77" fmla="*/ 3343 h 5134"/>
              <a:gd name="T78" fmla="*/ 2526 w 5172"/>
              <a:gd name="T79" fmla="*/ 3502 h 5134"/>
              <a:gd name="T80" fmla="*/ 1675 w 5172"/>
              <a:gd name="T81" fmla="*/ 2988 h 5134"/>
              <a:gd name="T82" fmla="*/ 1876 w 5172"/>
              <a:gd name="T83" fmla="*/ 1979 h 5134"/>
              <a:gd name="T84" fmla="*/ 2528 w 5172"/>
              <a:gd name="T85" fmla="*/ 1728 h 5134"/>
              <a:gd name="T86" fmla="*/ 3011 w 5172"/>
              <a:gd name="T87" fmla="*/ 1859 h 5134"/>
              <a:gd name="T88" fmla="*/ 3250 w 5172"/>
              <a:gd name="T89" fmla="*/ 2069 h 5134"/>
              <a:gd name="T90" fmla="*/ 3273 w 5172"/>
              <a:gd name="T91" fmla="*/ 2096 h 5134"/>
              <a:gd name="T92" fmla="*/ 3326 w 5172"/>
              <a:gd name="T93" fmla="*/ 2164 h 5134"/>
              <a:gd name="T94" fmla="*/ 3326 w 5172"/>
              <a:gd name="T95" fmla="*/ 3086 h 5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72" h="5134">
                <a:moveTo>
                  <a:pt x="5127" y="2238"/>
                </a:moveTo>
                <a:cubicBezTo>
                  <a:pt x="5059" y="1586"/>
                  <a:pt x="4713" y="1005"/>
                  <a:pt x="4151" y="600"/>
                </a:cubicBezTo>
                <a:cubicBezTo>
                  <a:pt x="3548" y="166"/>
                  <a:pt x="2768" y="0"/>
                  <a:pt x="2063" y="156"/>
                </a:cubicBezTo>
                <a:cubicBezTo>
                  <a:pt x="1393" y="305"/>
                  <a:pt x="805" y="736"/>
                  <a:pt x="449" y="1339"/>
                </a:cubicBezTo>
                <a:cubicBezTo>
                  <a:pt x="93" y="1942"/>
                  <a:pt x="0" y="2665"/>
                  <a:pt x="194" y="3324"/>
                </a:cubicBezTo>
                <a:cubicBezTo>
                  <a:pt x="299" y="3679"/>
                  <a:pt x="484" y="4013"/>
                  <a:pt x="729" y="4291"/>
                </a:cubicBezTo>
                <a:cubicBezTo>
                  <a:pt x="977" y="4570"/>
                  <a:pt x="1288" y="4794"/>
                  <a:pt x="1629" y="4937"/>
                </a:cubicBezTo>
                <a:cubicBezTo>
                  <a:pt x="1943" y="5069"/>
                  <a:pt x="2277" y="5134"/>
                  <a:pt x="2611" y="5134"/>
                </a:cubicBezTo>
                <a:cubicBezTo>
                  <a:pt x="3066" y="5134"/>
                  <a:pt x="3519" y="5012"/>
                  <a:pt x="3917" y="4773"/>
                </a:cubicBezTo>
                <a:lnTo>
                  <a:pt x="3636" y="4305"/>
                </a:lnTo>
                <a:cubicBezTo>
                  <a:pt x="3095" y="4631"/>
                  <a:pt x="2424" y="4679"/>
                  <a:pt x="1841" y="4434"/>
                </a:cubicBezTo>
                <a:cubicBezTo>
                  <a:pt x="1303" y="4208"/>
                  <a:pt x="884" y="3735"/>
                  <a:pt x="718" y="3170"/>
                </a:cubicBezTo>
                <a:cubicBezTo>
                  <a:pt x="567" y="2656"/>
                  <a:pt x="640" y="2089"/>
                  <a:pt x="919" y="1616"/>
                </a:cubicBezTo>
                <a:cubicBezTo>
                  <a:pt x="1198" y="1143"/>
                  <a:pt x="1658" y="805"/>
                  <a:pt x="2181" y="689"/>
                </a:cubicBezTo>
                <a:cubicBezTo>
                  <a:pt x="2736" y="566"/>
                  <a:pt x="3354" y="698"/>
                  <a:pt x="3832" y="1043"/>
                </a:cubicBezTo>
                <a:cubicBezTo>
                  <a:pt x="4266" y="1355"/>
                  <a:pt x="4532" y="1800"/>
                  <a:pt x="4584" y="2295"/>
                </a:cubicBezTo>
                <a:cubicBezTo>
                  <a:pt x="4617" y="2615"/>
                  <a:pt x="4588" y="2867"/>
                  <a:pt x="4497" y="3045"/>
                </a:cubicBezTo>
                <a:cubicBezTo>
                  <a:pt x="4304" y="3421"/>
                  <a:pt x="4023" y="3423"/>
                  <a:pt x="3912" y="3407"/>
                </a:cubicBezTo>
                <a:cubicBezTo>
                  <a:pt x="3908" y="3406"/>
                  <a:pt x="3906" y="3405"/>
                  <a:pt x="3903" y="3405"/>
                </a:cubicBezTo>
                <a:cubicBezTo>
                  <a:pt x="3871" y="3355"/>
                  <a:pt x="3875" y="3172"/>
                  <a:pt x="3877" y="3092"/>
                </a:cubicBezTo>
                <a:cubicBezTo>
                  <a:pt x="3878" y="3061"/>
                  <a:pt x="3878" y="3031"/>
                  <a:pt x="3878" y="3003"/>
                </a:cubicBezTo>
                <a:lnTo>
                  <a:pt x="3878" y="1509"/>
                </a:lnTo>
                <a:lnTo>
                  <a:pt x="3460" y="1509"/>
                </a:lnTo>
                <a:cubicBezTo>
                  <a:pt x="3407" y="1465"/>
                  <a:pt x="3350" y="1426"/>
                  <a:pt x="3291" y="1390"/>
                </a:cubicBezTo>
                <a:cubicBezTo>
                  <a:pt x="3063" y="1255"/>
                  <a:pt x="2800" y="1183"/>
                  <a:pt x="2528" y="1183"/>
                </a:cubicBezTo>
                <a:cubicBezTo>
                  <a:pt x="2140" y="1183"/>
                  <a:pt x="1776" y="1324"/>
                  <a:pt x="1502" y="1580"/>
                </a:cubicBezTo>
                <a:cubicBezTo>
                  <a:pt x="1069" y="1988"/>
                  <a:pt x="934" y="2656"/>
                  <a:pt x="1175" y="3207"/>
                </a:cubicBezTo>
                <a:cubicBezTo>
                  <a:pt x="1289" y="3469"/>
                  <a:pt x="1483" y="3686"/>
                  <a:pt x="1733" y="3835"/>
                </a:cubicBezTo>
                <a:cubicBezTo>
                  <a:pt x="1968" y="3974"/>
                  <a:pt x="2243" y="4048"/>
                  <a:pt x="2526" y="4048"/>
                </a:cubicBezTo>
                <a:cubicBezTo>
                  <a:pt x="2852" y="4048"/>
                  <a:pt x="3151" y="3958"/>
                  <a:pt x="3391" y="3788"/>
                </a:cubicBezTo>
                <a:cubicBezTo>
                  <a:pt x="3417" y="3770"/>
                  <a:pt x="3442" y="3751"/>
                  <a:pt x="3466" y="3731"/>
                </a:cubicBezTo>
                <a:cubicBezTo>
                  <a:pt x="3552" y="3849"/>
                  <a:pt x="3677" y="3923"/>
                  <a:pt x="3832" y="3946"/>
                </a:cubicBezTo>
                <a:cubicBezTo>
                  <a:pt x="4048" y="3978"/>
                  <a:pt x="4263" y="3943"/>
                  <a:pt x="4456" y="3844"/>
                </a:cubicBezTo>
                <a:cubicBezTo>
                  <a:pt x="4676" y="3732"/>
                  <a:pt x="4852" y="3547"/>
                  <a:pt x="4982" y="3294"/>
                </a:cubicBezTo>
                <a:cubicBezTo>
                  <a:pt x="5124" y="3017"/>
                  <a:pt x="5172" y="2671"/>
                  <a:pt x="5127" y="2238"/>
                </a:cubicBezTo>
                <a:close/>
                <a:moveTo>
                  <a:pt x="3326" y="3086"/>
                </a:moveTo>
                <a:cubicBezTo>
                  <a:pt x="3314" y="3103"/>
                  <a:pt x="3296" y="3125"/>
                  <a:pt x="3287" y="3137"/>
                </a:cubicBezTo>
                <a:cubicBezTo>
                  <a:pt x="3279" y="3147"/>
                  <a:pt x="3271" y="3156"/>
                  <a:pt x="3265" y="3164"/>
                </a:cubicBezTo>
                <a:cubicBezTo>
                  <a:pt x="3213" y="3231"/>
                  <a:pt x="3150" y="3291"/>
                  <a:pt x="3077" y="3343"/>
                </a:cubicBezTo>
                <a:cubicBezTo>
                  <a:pt x="2926" y="3448"/>
                  <a:pt x="2741" y="3502"/>
                  <a:pt x="2526" y="3502"/>
                </a:cubicBezTo>
                <a:cubicBezTo>
                  <a:pt x="2140" y="3502"/>
                  <a:pt x="1814" y="3305"/>
                  <a:pt x="1675" y="2988"/>
                </a:cubicBezTo>
                <a:cubicBezTo>
                  <a:pt x="1525" y="2646"/>
                  <a:pt x="1608" y="2230"/>
                  <a:pt x="1876" y="1979"/>
                </a:cubicBezTo>
                <a:cubicBezTo>
                  <a:pt x="2045" y="1820"/>
                  <a:pt x="2283" y="1728"/>
                  <a:pt x="2528" y="1728"/>
                </a:cubicBezTo>
                <a:cubicBezTo>
                  <a:pt x="2701" y="1728"/>
                  <a:pt x="2869" y="1773"/>
                  <a:pt x="3011" y="1859"/>
                </a:cubicBezTo>
                <a:cubicBezTo>
                  <a:pt x="3102" y="1913"/>
                  <a:pt x="3183" y="1983"/>
                  <a:pt x="3250" y="2069"/>
                </a:cubicBezTo>
                <a:cubicBezTo>
                  <a:pt x="3257" y="2077"/>
                  <a:pt x="3264" y="2086"/>
                  <a:pt x="3273" y="2096"/>
                </a:cubicBezTo>
                <a:cubicBezTo>
                  <a:pt x="3286" y="2112"/>
                  <a:pt x="3310" y="2142"/>
                  <a:pt x="3326" y="2164"/>
                </a:cubicBezTo>
                <a:lnTo>
                  <a:pt x="3326" y="30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093723" y="4952755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13965056693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93723" y="4255758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770993643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" y="357607"/>
            <a:ext cx="246087" cy="575886"/>
          </a:xfrm>
          <a:prstGeom prst="rect">
            <a:avLst/>
          </a:prstGeom>
          <a:solidFill>
            <a:srgbClr val="FF4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rgbClr val="FF49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6909" y="357607"/>
            <a:ext cx="11517461" cy="575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大数据技术概述</a:t>
            </a:r>
          </a:p>
          <a:p>
            <a:pPr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学什么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Big Data Landscape 2019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296" y="933493"/>
            <a:ext cx="4900782" cy="5734093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764185" y="6642556"/>
            <a:ext cx="44278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</a:rPr>
              <a:t>引用自：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</a:rPr>
              <a:t>https://www.qaware.de/fileadmin/user_upload/QAware-Big-Data-Landscape-2019.pdf</a:t>
            </a:r>
            <a:endParaRPr lang="zh-CN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12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" y="357607"/>
            <a:ext cx="246087" cy="575886"/>
          </a:xfrm>
          <a:prstGeom prst="rect">
            <a:avLst/>
          </a:prstGeom>
          <a:solidFill>
            <a:srgbClr val="FF4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rgbClr val="FF49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6909" y="357607"/>
            <a:ext cx="11517461" cy="575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大数据技术概述</a:t>
            </a:r>
          </a:p>
          <a:p>
            <a:pPr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学什么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–Data &amp; AI Landscape 2019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038154" y="6619892"/>
            <a:ext cx="20393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</a:rPr>
              <a:t>引用自：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</a:rPr>
              <a:t>https://mattturck.com/data2019/</a:t>
            </a:r>
            <a:endParaRPr lang="zh-CN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42" y="933493"/>
            <a:ext cx="9086394" cy="569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2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" y="357607"/>
            <a:ext cx="246087" cy="575886"/>
          </a:xfrm>
          <a:prstGeom prst="rect">
            <a:avLst/>
          </a:prstGeom>
          <a:solidFill>
            <a:srgbClr val="FF4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rgbClr val="FF49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6909" y="357607"/>
            <a:ext cx="11517461" cy="575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大数据技术概述</a:t>
            </a:r>
          </a:p>
          <a:p>
            <a:pPr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怎么学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hammer-tool-outline_28469"/>
          <p:cNvSpPr>
            <a:spLocks noChangeAspect="1"/>
          </p:cNvSpPr>
          <p:nvPr/>
        </p:nvSpPr>
        <p:spPr bwMode="auto">
          <a:xfrm>
            <a:off x="4146619" y="2273219"/>
            <a:ext cx="899219" cy="1019602"/>
          </a:xfrm>
          <a:custGeom>
            <a:avLst/>
            <a:gdLst>
              <a:gd name="connsiteX0" fmla="*/ 360040 w 536854"/>
              <a:gd name="connsiteY0" fmla="*/ 206404 h 608725"/>
              <a:gd name="connsiteX1" fmla="*/ 402427 w 536854"/>
              <a:gd name="connsiteY1" fmla="*/ 248850 h 608725"/>
              <a:gd name="connsiteX2" fmla="*/ 51848 w 536854"/>
              <a:gd name="connsiteY2" fmla="*/ 599886 h 608725"/>
              <a:gd name="connsiteX3" fmla="*/ 51611 w 536854"/>
              <a:gd name="connsiteY3" fmla="*/ 600122 h 608725"/>
              <a:gd name="connsiteX4" fmla="*/ 48769 w 536854"/>
              <a:gd name="connsiteY4" fmla="*/ 602960 h 608725"/>
              <a:gd name="connsiteX5" fmla="*/ 46993 w 536854"/>
              <a:gd name="connsiteY5" fmla="*/ 603906 h 608725"/>
              <a:gd name="connsiteX6" fmla="*/ 8869 w 536854"/>
              <a:gd name="connsiteY6" fmla="*/ 600004 h 608725"/>
              <a:gd name="connsiteX7" fmla="*/ 4962 w 536854"/>
              <a:gd name="connsiteY7" fmla="*/ 561933 h 608725"/>
              <a:gd name="connsiteX8" fmla="*/ 5790 w 536854"/>
              <a:gd name="connsiteY8" fmla="*/ 560159 h 608725"/>
              <a:gd name="connsiteX9" fmla="*/ 304794 w 536854"/>
              <a:gd name="connsiteY9" fmla="*/ 0 h 608725"/>
              <a:gd name="connsiteX10" fmla="*/ 332263 w 536854"/>
              <a:gd name="connsiteY10" fmla="*/ 47295 h 608725"/>
              <a:gd name="connsiteX11" fmla="*/ 338064 w 536854"/>
              <a:gd name="connsiteY11" fmla="*/ 51433 h 608725"/>
              <a:gd name="connsiteX12" fmla="*/ 365533 w 536854"/>
              <a:gd name="connsiteY12" fmla="*/ 56872 h 608725"/>
              <a:gd name="connsiteX13" fmla="*/ 496954 w 536854"/>
              <a:gd name="connsiteY13" fmla="*/ 187997 h 608725"/>
              <a:gd name="connsiteX14" fmla="*/ 536854 w 536854"/>
              <a:gd name="connsiteY14" fmla="*/ 389592 h 608725"/>
              <a:gd name="connsiteX15" fmla="*/ 507018 w 536854"/>
              <a:gd name="connsiteY15" fmla="*/ 411820 h 608725"/>
              <a:gd name="connsiteX16" fmla="*/ 422008 w 536854"/>
              <a:gd name="connsiteY16" fmla="*/ 244988 h 608725"/>
              <a:gd name="connsiteX17" fmla="*/ 420469 w 536854"/>
              <a:gd name="connsiteY17" fmla="*/ 242859 h 608725"/>
              <a:gd name="connsiteX18" fmla="*/ 366006 w 536854"/>
              <a:gd name="connsiteY18" fmla="*/ 188470 h 608725"/>
              <a:gd name="connsiteX19" fmla="*/ 363993 w 536854"/>
              <a:gd name="connsiteY19" fmla="*/ 187051 h 608725"/>
              <a:gd name="connsiteX20" fmla="*/ 284430 w 536854"/>
              <a:gd name="connsiteY20" fmla="*/ 145077 h 608725"/>
              <a:gd name="connsiteX21" fmla="*/ 265605 w 536854"/>
              <a:gd name="connsiteY21" fmla="*/ 118001 h 608725"/>
              <a:gd name="connsiteX22" fmla="*/ 260869 w 536854"/>
              <a:gd name="connsiteY22" fmla="*/ 114572 h 608725"/>
              <a:gd name="connsiteX23" fmla="*/ 204985 w 536854"/>
              <a:gd name="connsiteY23" fmla="*/ 99674 h 60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6854" h="608725">
                <a:moveTo>
                  <a:pt x="360040" y="206404"/>
                </a:moveTo>
                <a:lnTo>
                  <a:pt x="402427" y="248850"/>
                </a:lnTo>
                <a:cubicBezTo>
                  <a:pt x="253955" y="397588"/>
                  <a:pt x="51848" y="599886"/>
                  <a:pt x="51848" y="599886"/>
                </a:cubicBezTo>
                <a:cubicBezTo>
                  <a:pt x="51848" y="599886"/>
                  <a:pt x="51729" y="600004"/>
                  <a:pt x="51611" y="600122"/>
                </a:cubicBezTo>
                <a:lnTo>
                  <a:pt x="48769" y="602960"/>
                </a:lnTo>
                <a:cubicBezTo>
                  <a:pt x="48177" y="603197"/>
                  <a:pt x="47585" y="603551"/>
                  <a:pt x="46993" y="603906"/>
                </a:cubicBezTo>
                <a:cubicBezTo>
                  <a:pt x="35390" y="611591"/>
                  <a:pt x="18814" y="609936"/>
                  <a:pt x="8869" y="600004"/>
                </a:cubicBezTo>
                <a:cubicBezTo>
                  <a:pt x="-1195" y="589836"/>
                  <a:pt x="-2971" y="573875"/>
                  <a:pt x="4962" y="561933"/>
                </a:cubicBezTo>
                <a:cubicBezTo>
                  <a:pt x="5317" y="561460"/>
                  <a:pt x="5554" y="560869"/>
                  <a:pt x="5790" y="560159"/>
                </a:cubicBezTo>
                <a:close/>
                <a:moveTo>
                  <a:pt x="304794" y="0"/>
                </a:moveTo>
                <a:lnTo>
                  <a:pt x="332263" y="47295"/>
                </a:lnTo>
                <a:cubicBezTo>
                  <a:pt x="333565" y="49423"/>
                  <a:pt x="335578" y="50960"/>
                  <a:pt x="338064" y="51433"/>
                </a:cubicBezTo>
                <a:lnTo>
                  <a:pt x="365533" y="56872"/>
                </a:lnTo>
                <a:lnTo>
                  <a:pt x="496954" y="187997"/>
                </a:lnTo>
                <a:lnTo>
                  <a:pt x="536854" y="389592"/>
                </a:lnTo>
                <a:lnTo>
                  <a:pt x="507018" y="411820"/>
                </a:lnTo>
                <a:lnTo>
                  <a:pt x="422008" y="244988"/>
                </a:lnTo>
                <a:cubicBezTo>
                  <a:pt x="421653" y="244160"/>
                  <a:pt x="421061" y="243450"/>
                  <a:pt x="420469" y="242859"/>
                </a:cubicBezTo>
                <a:lnTo>
                  <a:pt x="366006" y="188470"/>
                </a:lnTo>
                <a:cubicBezTo>
                  <a:pt x="365414" y="187879"/>
                  <a:pt x="364704" y="187406"/>
                  <a:pt x="363993" y="187051"/>
                </a:cubicBezTo>
                <a:lnTo>
                  <a:pt x="284430" y="145077"/>
                </a:lnTo>
                <a:lnTo>
                  <a:pt x="265605" y="118001"/>
                </a:lnTo>
                <a:cubicBezTo>
                  <a:pt x="264539" y="116345"/>
                  <a:pt x="262763" y="115045"/>
                  <a:pt x="260869" y="114572"/>
                </a:cubicBezTo>
                <a:lnTo>
                  <a:pt x="204985" y="99674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add_104790"/>
          <p:cNvSpPr>
            <a:spLocks noChangeAspect="1"/>
          </p:cNvSpPr>
          <p:nvPr/>
        </p:nvSpPr>
        <p:spPr bwMode="auto">
          <a:xfrm>
            <a:off x="3299155" y="2593499"/>
            <a:ext cx="417571" cy="416982"/>
          </a:xfrm>
          <a:custGeom>
            <a:avLst/>
            <a:gdLst>
              <a:gd name="T0" fmla="*/ 2981 w 2981"/>
              <a:gd name="T1" fmla="*/ 1390 h 2981"/>
              <a:gd name="T2" fmla="*/ 1590 w 2981"/>
              <a:gd name="T3" fmla="*/ 1390 h 2981"/>
              <a:gd name="T4" fmla="*/ 1590 w 2981"/>
              <a:gd name="T5" fmla="*/ 0 h 2981"/>
              <a:gd name="T6" fmla="*/ 1390 w 2981"/>
              <a:gd name="T7" fmla="*/ 0 h 2981"/>
              <a:gd name="T8" fmla="*/ 1390 w 2981"/>
              <a:gd name="T9" fmla="*/ 1390 h 2981"/>
              <a:gd name="T10" fmla="*/ 0 w 2981"/>
              <a:gd name="T11" fmla="*/ 1390 h 2981"/>
              <a:gd name="T12" fmla="*/ 0 w 2981"/>
              <a:gd name="T13" fmla="*/ 1590 h 2981"/>
              <a:gd name="T14" fmla="*/ 1390 w 2981"/>
              <a:gd name="T15" fmla="*/ 1590 h 2981"/>
              <a:gd name="T16" fmla="*/ 1390 w 2981"/>
              <a:gd name="T17" fmla="*/ 2981 h 2981"/>
              <a:gd name="T18" fmla="*/ 1590 w 2981"/>
              <a:gd name="T19" fmla="*/ 2981 h 2981"/>
              <a:gd name="T20" fmla="*/ 1590 w 2981"/>
              <a:gd name="T21" fmla="*/ 1590 h 2981"/>
              <a:gd name="T22" fmla="*/ 2981 w 2981"/>
              <a:gd name="T23" fmla="*/ 1590 h 2981"/>
              <a:gd name="T24" fmla="*/ 2981 w 2981"/>
              <a:gd name="T25" fmla="*/ 1390 h 2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981" h="2981">
                <a:moveTo>
                  <a:pt x="2981" y="1390"/>
                </a:moveTo>
                <a:lnTo>
                  <a:pt x="1590" y="1390"/>
                </a:lnTo>
                <a:lnTo>
                  <a:pt x="1590" y="0"/>
                </a:lnTo>
                <a:lnTo>
                  <a:pt x="1390" y="0"/>
                </a:lnTo>
                <a:lnTo>
                  <a:pt x="1390" y="1390"/>
                </a:lnTo>
                <a:lnTo>
                  <a:pt x="0" y="1390"/>
                </a:lnTo>
                <a:lnTo>
                  <a:pt x="0" y="1590"/>
                </a:lnTo>
                <a:lnTo>
                  <a:pt x="1390" y="1590"/>
                </a:lnTo>
                <a:lnTo>
                  <a:pt x="1390" y="2981"/>
                </a:lnTo>
                <a:lnTo>
                  <a:pt x="1590" y="2981"/>
                </a:lnTo>
                <a:lnTo>
                  <a:pt x="1590" y="1590"/>
                </a:lnTo>
                <a:lnTo>
                  <a:pt x="2981" y="1590"/>
                </a:lnTo>
                <a:lnTo>
                  <a:pt x="2981" y="139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log_182525"/>
          <p:cNvSpPr>
            <a:spLocks noChangeAspect="1"/>
          </p:cNvSpPr>
          <p:nvPr/>
        </p:nvSpPr>
        <p:spPr bwMode="auto">
          <a:xfrm>
            <a:off x="6678263" y="2300180"/>
            <a:ext cx="898248" cy="1031703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  <a:gd name="connsiteX215" fmla="*/ 373273 h 605239"/>
              <a:gd name="connsiteY215" fmla="*/ 373273 h 605239"/>
              <a:gd name="connsiteX216" fmla="*/ 373273 h 605239"/>
              <a:gd name="connsiteY216" fmla="*/ 373273 h 605239"/>
              <a:gd name="connsiteX217" fmla="*/ 373273 h 605239"/>
              <a:gd name="connsiteY217" fmla="*/ 373273 h 605239"/>
              <a:gd name="connsiteX218" fmla="*/ 373273 h 605239"/>
              <a:gd name="connsiteY218" fmla="*/ 373273 h 605239"/>
              <a:gd name="connsiteX219" fmla="*/ 373273 h 605239"/>
              <a:gd name="connsiteY219" fmla="*/ 373273 h 605239"/>
              <a:gd name="connsiteX220" fmla="*/ 373273 h 605239"/>
              <a:gd name="connsiteY220" fmla="*/ 373273 h 605239"/>
              <a:gd name="connsiteX221" fmla="*/ 373273 h 605239"/>
              <a:gd name="connsiteY221" fmla="*/ 373273 h 605239"/>
              <a:gd name="connsiteX222" fmla="*/ 373273 h 605239"/>
              <a:gd name="connsiteY222" fmla="*/ 373273 h 605239"/>
              <a:gd name="connsiteX223" fmla="*/ 373273 h 605239"/>
              <a:gd name="connsiteY223" fmla="*/ 373273 h 605239"/>
              <a:gd name="connsiteX224" fmla="*/ 373273 h 605239"/>
              <a:gd name="connsiteY224" fmla="*/ 373273 h 605239"/>
              <a:gd name="connsiteX225" fmla="*/ 373273 h 605239"/>
              <a:gd name="connsiteY225" fmla="*/ 373273 h 605239"/>
              <a:gd name="connsiteX226" fmla="*/ 373273 h 605239"/>
              <a:gd name="connsiteY226" fmla="*/ 373273 h 605239"/>
              <a:gd name="connsiteX227" fmla="*/ 373273 h 605239"/>
              <a:gd name="connsiteY227" fmla="*/ 373273 h 605239"/>
              <a:gd name="connsiteX228" fmla="*/ 373273 h 605239"/>
              <a:gd name="connsiteY228" fmla="*/ 373273 h 605239"/>
              <a:gd name="connsiteX229" fmla="*/ 373273 h 605239"/>
              <a:gd name="connsiteY229" fmla="*/ 373273 h 605239"/>
              <a:gd name="connsiteX230" fmla="*/ 373273 h 605239"/>
              <a:gd name="connsiteY230" fmla="*/ 373273 h 605239"/>
              <a:gd name="connsiteX231" fmla="*/ 373273 h 605239"/>
              <a:gd name="connsiteY231" fmla="*/ 373273 h 605239"/>
              <a:gd name="connsiteX232" fmla="*/ 373273 h 605239"/>
              <a:gd name="connsiteY232" fmla="*/ 373273 h 605239"/>
              <a:gd name="connsiteX233" fmla="*/ 373273 h 605239"/>
              <a:gd name="connsiteY233" fmla="*/ 373273 h 605239"/>
              <a:gd name="connsiteX234" fmla="*/ 373273 h 605239"/>
              <a:gd name="connsiteY234" fmla="*/ 373273 h 605239"/>
              <a:gd name="connsiteX235" fmla="*/ 373273 h 605239"/>
              <a:gd name="connsiteY235" fmla="*/ 373273 h 605239"/>
              <a:gd name="connsiteX236" fmla="*/ 373273 h 605239"/>
              <a:gd name="connsiteY236" fmla="*/ 373273 h 605239"/>
              <a:gd name="connsiteX237" fmla="*/ 373273 h 605239"/>
              <a:gd name="connsiteY237" fmla="*/ 373273 h 605239"/>
              <a:gd name="connsiteX238" fmla="*/ 373273 h 605239"/>
              <a:gd name="connsiteY238" fmla="*/ 373273 h 605239"/>
              <a:gd name="connsiteX239" fmla="*/ 373273 h 605239"/>
              <a:gd name="connsiteY239" fmla="*/ 373273 h 605239"/>
              <a:gd name="connsiteX240" fmla="*/ 373273 h 605239"/>
              <a:gd name="connsiteY240" fmla="*/ 373273 h 605239"/>
              <a:gd name="connsiteX241" fmla="*/ 373273 h 605239"/>
              <a:gd name="connsiteY241" fmla="*/ 373273 h 605239"/>
              <a:gd name="connsiteX242" fmla="*/ 373273 h 605239"/>
              <a:gd name="connsiteY242" fmla="*/ 373273 h 605239"/>
              <a:gd name="connsiteX243" fmla="*/ 373273 h 605239"/>
              <a:gd name="connsiteY243" fmla="*/ 373273 h 605239"/>
              <a:gd name="connsiteX244" fmla="*/ 373273 h 605239"/>
              <a:gd name="connsiteY244" fmla="*/ 373273 h 605239"/>
              <a:gd name="connsiteX245" fmla="*/ 373273 h 605239"/>
              <a:gd name="connsiteY245" fmla="*/ 373273 h 605239"/>
              <a:gd name="connsiteX246" fmla="*/ 373273 h 605239"/>
              <a:gd name="connsiteY246" fmla="*/ 373273 h 605239"/>
              <a:gd name="connsiteX247" fmla="*/ 373273 h 605239"/>
              <a:gd name="connsiteY247" fmla="*/ 373273 h 605239"/>
              <a:gd name="connsiteX248" fmla="*/ 373273 h 605239"/>
              <a:gd name="connsiteY248" fmla="*/ 373273 h 605239"/>
              <a:gd name="connsiteX249" fmla="*/ 373273 h 605239"/>
              <a:gd name="connsiteY249" fmla="*/ 373273 h 605239"/>
              <a:gd name="connsiteX250" fmla="*/ 373273 h 605239"/>
              <a:gd name="connsiteY250" fmla="*/ 373273 h 605239"/>
              <a:gd name="connsiteX251" fmla="*/ 373273 h 605239"/>
              <a:gd name="connsiteY251" fmla="*/ 373273 h 605239"/>
              <a:gd name="connsiteX252" fmla="*/ 373273 h 605239"/>
              <a:gd name="connsiteY252" fmla="*/ 373273 h 605239"/>
              <a:gd name="connsiteX253" fmla="*/ 373273 h 605239"/>
              <a:gd name="connsiteY253" fmla="*/ 373273 h 605239"/>
              <a:gd name="connsiteX254" fmla="*/ 373273 h 605239"/>
              <a:gd name="connsiteY254" fmla="*/ 373273 h 605239"/>
              <a:gd name="connsiteX255" fmla="*/ 373273 h 605239"/>
              <a:gd name="connsiteY255" fmla="*/ 373273 h 605239"/>
              <a:gd name="connsiteX256" fmla="*/ 373273 h 605239"/>
              <a:gd name="connsiteY256" fmla="*/ 373273 h 605239"/>
              <a:gd name="connsiteX257" fmla="*/ 373273 h 605239"/>
              <a:gd name="connsiteY257" fmla="*/ 373273 h 605239"/>
              <a:gd name="connsiteX258" fmla="*/ 373273 h 605239"/>
              <a:gd name="connsiteY258" fmla="*/ 373273 h 605239"/>
              <a:gd name="connsiteX259" fmla="*/ 373273 h 605239"/>
              <a:gd name="connsiteY259" fmla="*/ 373273 h 605239"/>
              <a:gd name="connsiteX260" fmla="*/ 373273 h 605239"/>
              <a:gd name="connsiteY260" fmla="*/ 373273 h 605239"/>
              <a:gd name="connsiteX261" fmla="*/ 373273 h 605239"/>
              <a:gd name="connsiteY261" fmla="*/ 373273 h 605239"/>
              <a:gd name="connsiteX262" fmla="*/ 373273 h 605239"/>
              <a:gd name="connsiteY262" fmla="*/ 373273 h 605239"/>
              <a:gd name="connsiteX263" fmla="*/ 373273 h 605239"/>
              <a:gd name="connsiteY263" fmla="*/ 373273 h 605239"/>
              <a:gd name="connsiteX264" fmla="*/ 373273 h 605239"/>
              <a:gd name="connsiteY264" fmla="*/ 373273 h 605239"/>
              <a:gd name="connsiteX265" fmla="*/ 373273 h 605239"/>
              <a:gd name="connsiteY265" fmla="*/ 373273 h 605239"/>
              <a:gd name="connsiteX266" fmla="*/ 373273 h 605239"/>
              <a:gd name="connsiteY266" fmla="*/ 373273 h 605239"/>
              <a:gd name="connsiteX267" fmla="*/ 373273 h 605239"/>
              <a:gd name="connsiteY267" fmla="*/ 373273 h 605239"/>
              <a:gd name="connsiteX268" fmla="*/ 373273 h 605239"/>
              <a:gd name="connsiteY268" fmla="*/ 373273 h 605239"/>
              <a:gd name="connsiteX269" fmla="*/ 373273 h 605239"/>
              <a:gd name="connsiteY269" fmla="*/ 373273 h 605239"/>
              <a:gd name="connsiteX270" fmla="*/ 373273 h 605239"/>
              <a:gd name="connsiteY270" fmla="*/ 373273 h 605239"/>
              <a:gd name="connsiteX271" fmla="*/ 373273 h 605239"/>
              <a:gd name="connsiteY271" fmla="*/ 373273 h 605239"/>
              <a:gd name="connsiteX272" fmla="*/ 373273 h 605239"/>
              <a:gd name="connsiteY272" fmla="*/ 373273 h 605239"/>
              <a:gd name="connsiteX273" fmla="*/ 373273 h 605239"/>
              <a:gd name="connsiteY273" fmla="*/ 373273 h 605239"/>
              <a:gd name="connsiteX274" fmla="*/ 373273 h 605239"/>
              <a:gd name="connsiteY274" fmla="*/ 373273 h 605239"/>
              <a:gd name="connsiteX275" fmla="*/ 373273 h 605239"/>
              <a:gd name="connsiteY275" fmla="*/ 373273 h 605239"/>
              <a:gd name="connsiteX276" fmla="*/ 373273 h 605239"/>
              <a:gd name="connsiteY276" fmla="*/ 373273 h 605239"/>
              <a:gd name="connsiteX277" fmla="*/ 373273 h 605239"/>
              <a:gd name="connsiteY277" fmla="*/ 373273 h 605239"/>
              <a:gd name="connsiteX278" fmla="*/ 373273 h 605239"/>
              <a:gd name="connsiteY278" fmla="*/ 373273 h 605239"/>
              <a:gd name="connsiteX279" fmla="*/ 373273 h 605239"/>
              <a:gd name="connsiteY279" fmla="*/ 373273 h 605239"/>
              <a:gd name="connsiteX280" fmla="*/ 373273 h 605239"/>
              <a:gd name="connsiteY280" fmla="*/ 373273 h 605239"/>
              <a:gd name="connsiteX281" fmla="*/ 373273 h 605239"/>
              <a:gd name="connsiteY281" fmla="*/ 373273 h 605239"/>
              <a:gd name="connsiteX282" fmla="*/ 373273 h 605239"/>
              <a:gd name="connsiteY282" fmla="*/ 373273 h 605239"/>
              <a:gd name="connsiteX283" fmla="*/ 373273 h 605239"/>
              <a:gd name="connsiteY283" fmla="*/ 373273 h 605239"/>
              <a:gd name="connsiteX284" fmla="*/ 373273 h 605239"/>
              <a:gd name="connsiteY284" fmla="*/ 373273 h 605239"/>
              <a:gd name="connsiteX285" fmla="*/ 373273 h 605239"/>
              <a:gd name="connsiteY285" fmla="*/ 373273 h 605239"/>
              <a:gd name="connsiteX286" fmla="*/ 373273 h 605239"/>
              <a:gd name="connsiteY286" fmla="*/ 373273 h 605239"/>
              <a:gd name="connsiteX287" fmla="*/ 373273 h 605239"/>
              <a:gd name="connsiteY287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7810" h="606228">
                <a:moveTo>
                  <a:pt x="416924" y="477319"/>
                </a:moveTo>
                <a:cubicBezTo>
                  <a:pt x="421224" y="479706"/>
                  <a:pt x="422419" y="485195"/>
                  <a:pt x="419791" y="489490"/>
                </a:cubicBezTo>
                <a:cubicBezTo>
                  <a:pt x="415012" y="497604"/>
                  <a:pt x="373201" y="564665"/>
                  <a:pt x="333062" y="564665"/>
                </a:cubicBezTo>
                <a:cubicBezTo>
                  <a:pt x="330434" y="564665"/>
                  <a:pt x="328045" y="564426"/>
                  <a:pt x="325655" y="563949"/>
                </a:cubicBezTo>
                <a:cubicBezTo>
                  <a:pt x="320638" y="562756"/>
                  <a:pt x="317771" y="557983"/>
                  <a:pt x="318727" y="553210"/>
                </a:cubicBezTo>
                <a:cubicBezTo>
                  <a:pt x="319921" y="548437"/>
                  <a:pt x="324700" y="545334"/>
                  <a:pt x="329478" y="546289"/>
                </a:cubicBezTo>
                <a:cubicBezTo>
                  <a:pt x="351937" y="551778"/>
                  <a:pt x="387536" y="508582"/>
                  <a:pt x="404500" y="480183"/>
                </a:cubicBezTo>
                <a:cubicBezTo>
                  <a:pt x="407128" y="476126"/>
                  <a:pt x="412623" y="474694"/>
                  <a:pt x="416924" y="477319"/>
                </a:cubicBezTo>
                <a:close/>
                <a:moveTo>
                  <a:pt x="111248" y="477319"/>
                </a:moveTo>
                <a:cubicBezTo>
                  <a:pt x="115312" y="474694"/>
                  <a:pt x="120811" y="476126"/>
                  <a:pt x="123441" y="480183"/>
                </a:cubicBezTo>
                <a:cubicBezTo>
                  <a:pt x="140655" y="508582"/>
                  <a:pt x="176040" y="551539"/>
                  <a:pt x="198753" y="546289"/>
                </a:cubicBezTo>
                <a:cubicBezTo>
                  <a:pt x="203535" y="545334"/>
                  <a:pt x="208316" y="548437"/>
                  <a:pt x="209273" y="553210"/>
                </a:cubicBezTo>
                <a:cubicBezTo>
                  <a:pt x="210229" y="557983"/>
                  <a:pt x="207360" y="562756"/>
                  <a:pt x="202578" y="563710"/>
                </a:cubicBezTo>
                <a:cubicBezTo>
                  <a:pt x="199948" y="564426"/>
                  <a:pt x="197558" y="564665"/>
                  <a:pt x="194928" y="564665"/>
                </a:cubicBezTo>
                <a:cubicBezTo>
                  <a:pt x="155000" y="564665"/>
                  <a:pt x="112922" y="497604"/>
                  <a:pt x="108140" y="489490"/>
                </a:cubicBezTo>
                <a:cubicBezTo>
                  <a:pt x="105510" y="485195"/>
                  <a:pt x="106945" y="479944"/>
                  <a:pt x="111248" y="477319"/>
                </a:cubicBezTo>
                <a:close/>
                <a:moveTo>
                  <a:pt x="344750" y="467789"/>
                </a:moveTo>
                <a:cubicBezTo>
                  <a:pt x="349526" y="467073"/>
                  <a:pt x="354063" y="470413"/>
                  <a:pt x="355019" y="475422"/>
                </a:cubicBezTo>
                <a:cubicBezTo>
                  <a:pt x="355735" y="480193"/>
                  <a:pt x="352392" y="484726"/>
                  <a:pt x="347616" y="485442"/>
                </a:cubicBezTo>
                <a:cubicBezTo>
                  <a:pt x="345944" y="485680"/>
                  <a:pt x="313706" y="491644"/>
                  <a:pt x="305110" y="524326"/>
                </a:cubicBezTo>
                <a:cubicBezTo>
                  <a:pt x="304154" y="528381"/>
                  <a:pt x="300572" y="531005"/>
                  <a:pt x="296513" y="531005"/>
                </a:cubicBezTo>
                <a:lnTo>
                  <a:pt x="294125" y="530766"/>
                </a:lnTo>
                <a:cubicBezTo>
                  <a:pt x="289588" y="529335"/>
                  <a:pt x="286722" y="524564"/>
                  <a:pt x="287916" y="519793"/>
                </a:cubicBezTo>
                <a:cubicBezTo>
                  <a:pt x="299617" y="475422"/>
                  <a:pt x="342840" y="468266"/>
                  <a:pt x="344750" y="467789"/>
                </a:cubicBezTo>
                <a:close/>
                <a:moveTo>
                  <a:pt x="183402" y="467789"/>
                </a:moveTo>
                <a:cubicBezTo>
                  <a:pt x="185075" y="468266"/>
                  <a:pt x="228581" y="475422"/>
                  <a:pt x="240055" y="519793"/>
                </a:cubicBezTo>
                <a:cubicBezTo>
                  <a:pt x="241489" y="524564"/>
                  <a:pt x="238621" y="529335"/>
                  <a:pt x="233840" y="530766"/>
                </a:cubicBezTo>
                <a:lnTo>
                  <a:pt x="231449" y="531005"/>
                </a:lnTo>
                <a:cubicBezTo>
                  <a:pt x="227625" y="531005"/>
                  <a:pt x="224039" y="528381"/>
                  <a:pt x="222844" y="524326"/>
                </a:cubicBezTo>
                <a:cubicBezTo>
                  <a:pt x="214238" y="491167"/>
                  <a:pt x="181011" y="485442"/>
                  <a:pt x="180533" y="485442"/>
                </a:cubicBezTo>
                <a:cubicBezTo>
                  <a:pt x="175753" y="484726"/>
                  <a:pt x="172406" y="480193"/>
                  <a:pt x="173123" y="475184"/>
                </a:cubicBezTo>
                <a:cubicBezTo>
                  <a:pt x="173840" y="470413"/>
                  <a:pt x="178382" y="467073"/>
                  <a:pt x="183402" y="467789"/>
                </a:cubicBezTo>
                <a:close/>
                <a:moveTo>
                  <a:pt x="107440" y="296446"/>
                </a:moveTo>
                <a:cubicBezTo>
                  <a:pt x="112699" y="296923"/>
                  <a:pt x="116523" y="300264"/>
                  <a:pt x="116523" y="305037"/>
                </a:cubicBezTo>
                <a:cubicBezTo>
                  <a:pt x="116523" y="305515"/>
                  <a:pt x="117958" y="338209"/>
                  <a:pt x="153576" y="377824"/>
                </a:cubicBezTo>
                <a:cubicBezTo>
                  <a:pt x="156683" y="381404"/>
                  <a:pt x="160508" y="386893"/>
                  <a:pt x="163854" y="393575"/>
                </a:cubicBezTo>
                <a:cubicBezTo>
                  <a:pt x="165767" y="393575"/>
                  <a:pt x="167440" y="394291"/>
                  <a:pt x="169113" y="395484"/>
                </a:cubicBezTo>
                <a:cubicBezTo>
                  <a:pt x="173894" y="399541"/>
                  <a:pt x="188954" y="409564"/>
                  <a:pt x="200428" y="407655"/>
                </a:cubicBezTo>
                <a:cubicBezTo>
                  <a:pt x="204970" y="406939"/>
                  <a:pt x="208556" y="404314"/>
                  <a:pt x="211664" y="399541"/>
                </a:cubicBezTo>
                <a:cubicBezTo>
                  <a:pt x="214293" y="395484"/>
                  <a:pt x="220030" y="394291"/>
                  <a:pt x="224094" y="396916"/>
                </a:cubicBezTo>
                <a:cubicBezTo>
                  <a:pt x="228158" y="399541"/>
                  <a:pt x="229353" y="405030"/>
                  <a:pt x="226723" y="409326"/>
                </a:cubicBezTo>
                <a:cubicBezTo>
                  <a:pt x="220986" y="418156"/>
                  <a:pt x="212859" y="423883"/>
                  <a:pt x="203058" y="425315"/>
                </a:cubicBezTo>
                <a:cubicBezTo>
                  <a:pt x="201146" y="425554"/>
                  <a:pt x="199472" y="425554"/>
                  <a:pt x="197560" y="425554"/>
                </a:cubicBezTo>
                <a:cubicBezTo>
                  <a:pt x="187998" y="425554"/>
                  <a:pt x="178675" y="422213"/>
                  <a:pt x="171504" y="418394"/>
                </a:cubicBezTo>
                <a:cubicBezTo>
                  <a:pt x="172699" y="426508"/>
                  <a:pt x="172221" y="434861"/>
                  <a:pt x="169113" y="442736"/>
                </a:cubicBezTo>
                <a:cubicBezTo>
                  <a:pt x="161225" y="461351"/>
                  <a:pt x="141384" y="471612"/>
                  <a:pt x="110069" y="473283"/>
                </a:cubicBezTo>
                <a:lnTo>
                  <a:pt x="109591" y="473283"/>
                </a:lnTo>
                <a:cubicBezTo>
                  <a:pt x="104810" y="473283"/>
                  <a:pt x="100985" y="469465"/>
                  <a:pt x="100746" y="464692"/>
                </a:cubicBezTo>
                <a:cubicBezTo>
                  <a:pt x="100507" y="459919"/>
                  <a:pt x="104332" y="455623"/>
                  <a:pt x="109113" y="455385"/>
                </a:cubicBezTo>
                <a:cubicBezTo>
                  <a:pt x="125607" y="454669"/>
                  <a:pt x="146404" y="450373"/>
                  <a:pt x="152619" y="436054"/>
                </a:cubicBezTo>
                <a:cubicBezTo>
                  <a:pt x="159074" y="420303"/>
                  <a:pt x="147838" y="398109"/>
                  <a:pt x="140189" y="389757"/>
                </a:cubicBezTo>
                <a:cubicBezTo>
                  <a:pt x="99790" y="344653"/>
                  <a:pt x="98595" y="307185"/>
                  <a:pt x="98595" y="305515"/>
                </a:cubicBezTo>
                <a:cubicBezTo>
                  <a:pt x="98595" y="300503"/>
                  <a:pt x="102420" y="296446"/>
                  <a:pt x="107440" y="296446"/>
                </a:cubicBezTo>
                <a:close/>
                <a:moveTo>
                  <a:pt x="420773" y="296402"/>
                </a:moveTo>
                <a:cubicBezTo>
                  <a:pt x="425553" y="296402"/>
                  <a:pt x="429616" y="300460"/>
                  <a:pt x="429377" y="305474"/>
                </a:cubicBezTo>
                <a:cubicBezTo>
                  <a:pt x="429377" y="306906"/>
                  <a:pt x="428182" y="344628"/>
                  <a:pt x="388031" y="389750"/>
                </a:cubicBezTo>
                <a:cubicBezTo>
                  <a:pt x="380383" y="398106"/>
                  <a:pt x="369150" y="420309"/>
                  <a:pt x="375603" y="435827"/>
                </a:cubicBezTo>
                <a:cubicBezTo>
                  <a:pt x="381578" y="450390"/>
                  <a:pt x="402610" y="454449"/>
                  <a:pt x="418861" y="455404"/>
                </a:cubicBezTo>
                <a:cubicBezTo>
                  <a:pt x="423880" y="455643"/>
                  <a:pt x="427704" y="459940"/>
                  <a:pt x="427465" y="464715"/>
                </a:cubicBezTo>
                <a:cubicBezTo>
                  <a:pt x="427226" y="469490"/>
                  <a:pt x="423163" y="473071"/>
                  <a:pt x="418383" y="473071"/>
                </a:cubicBezTo>
                <a:lnTo>
                  <a:pt x="418144" y="473071"/>
                </a:lnTo>
                <a:cubicBezTo>
                  <a:pt x="386597" y="471400"/>
                  <a:pt x="366999" y="461373"/>
                  <a:pt x="359113" y="442751"/>
                </a:cubicBezTo>
                <a:cubicBezTo>
                  <a:pt x="355767" y="434872"/>
                  <a:pt x="355528" y="426516"/>
                  <a:pt x="356484" y="418160"/>
                </a:cubicBezTo>
                <a:cubicBezTo>
                  <a:pt x="349314" y="421980"/>
                  <a:pt x="340232" y="425561"/>
                  <a:pt x="330672" y="425561"/>
                </a:cubicBezTo>
                <a:cubicBezTo>
                  <a:pt x="328760" y="425561"/>
                  <a:pt x="326848" y="425561"/>
                  <a:pt x="324936" y="425323"/>
                </a:cubicBezTo>
                <a:cubicBezTo>
                  <a:pt x="315377" y="423651"/>
                  <a:pt x="307251" y="418160"/>
                  <a:pt x="301515" y="409327"/>
                </a:cubicBezTo>
                <a:cubicBezTo>
                  <a:pt x="298647" y="405029"/>
                  <a:pt x="299842" y="399538"/>
                  <a:pt x="304144" y="396912"/>
                </a:cubicBezTo>
                <a:cubicBezTo>
                  <a:pt x="308207" y="394286"/>
                  <a:pt x="313704" y="395480"/>
                  <a:pt x="316333" y="399538"/>
                </a:cubicBezTo>
                <a:cubicBezTo>
                  <a:pt x="319440" y="404313"/>
                  <a:pt x="323024" y="406939"/>
                  <a:pt x="327804" y="407656"/>
                </a:cubicBezTo>
                <a:cubicBezTo>
                  <a:pt x="339276" y="409327"/>
                  <a:pt x="354094" y="399538"/>
                  <a:pt x="359113" y="395480"/>
                </a:cubicBezTo>
                <a:cubicBezTo>
                  <a:pt x="360547" y="394047"/>
                  <a:pt x="362459" y="393570"/>
                  <a:pt x="364370" y="393570"/>
                </a:cubicBezTo>
                <a:cubicBezTo>
                  <a:pt x="367716" y="386885"/>
                  <a:pt x="371540" y="381155"/>
                  <a:pt x="374647" y="377813"/>
                </a:cubicBezTo>
                <a:cubicBezTo>
                  <a:pt x="410257" y="337943"/>
                  <a:pt x="411691" y="305235"/>
                  <a:pt x="411691" y="304996"/>
                </a:cubicBezTo>
                <a:cubicBezTo>
                  <a:pt x="411691" y="300222"/>
                  <a:pt x="415754" y="296163"/>
                  <a:pt x="420773" y="296402"/>
                </a:cubicBezTo>
                <a:close/>
                <a:moveTo>
                  <a:pt x="472165" y="278265"/>
                </a:moveTo>
                <a:cubicBezTo>
                  <a:pt x="475513" y="274923"/>
                  <a:pt x="481252" y="274923"/>
                  <a:pt x="484838" y="278265"/>
                </a:cubicBezTo>
                <a:cubicBezTo>
                  <a:pt x="488186" y="281846"/>
                  <a:pt x="488186" y="287336"/>
                  <a:pt x="484838" y="290917"/>
                </a:cubicBezTo>
                <a:cubicBezTo>
                  <a:pt x="484360" y="291394"/>
                  <a:pt x="467144" y="310969"/>
                  <a:pt x="470731" y="364680"/>
                </a:cubicBezTo>
                <a:lnTo>
                  <a:pt x="470731" y="366351"/>
                </a:lnTo>
                <a:cubicBezTo>
                  <a:pt x="470252" y="368977"/>
                  <a:pt x="460927" y="428894"/>
                  <a:pt x="423625" y="433907"/>
                </a:cubicBezTo>
                <a:lnTo>
                  <a:pt x="422669" y="433907"/>
                </a:lnTo>
                <a:cubicBezTo>
                  <a:pt x="418125" y="433907"/>
                  <a:pt x="414300" y="430804"/>
                  <a:pt x="413821" y="426268"/>
                </a:cubicBezTo>
                <a:cubicBezTo>
                  <a:pt x="413104" y="421255"/>
                  <a:pt x="416452" y="416958"/>
                  <a:pt x="421473" y="416242"/>
                </a:cubicBezTo>
                <a:cubicBezTo>
                  <a:pt x="440841" y="413616"/>
                  <a:pt x="450645" y="378286"/>
                  <a:pt x="453036" y="364680"/>
                </a:cubicBezTo>
                <a:cubicBezTo>
                  <a:pt x="448732" y="302375"/>
                  <a:pt x="471209" y="279220"/>
                  <a:pt x="472165" y="278265"/>
                </a:cubicBezTo>
                <a:close/>
                <a:moveTo>
                  <a:pt x="43397" y="278265"/>
                </a:moveTo>
                <a:cubicBezTo>
                  <a:pt x="46981" y="274923"/>
                  <a:pt x="52475" y="274923"/>
                  <a:pt x="56058" y="278265"/>
                </a:cubicBezTo>
                <a:cubicBezTo>
                  <a:pt x="57014" y="279220"/>
                  <a:pt x="79231" y="302375"/>
                  <a:pt x="75170" y="364680"/>
                </a:cubicBezTo>
                <a:cubicBezTo>
                  <a:pt x="77558" y="379003"/>
                  <a:pt x="87114" y="413616"/>
                  <a:pt x="106703" y="416242"/>
                </a:cubicBezTo>
                <a:cubicBezTo>
                  <a:pt x="111481" y="416958"/>
                  <a:pt x="114825" y="421255"/>
                  <a:pt x="114347" y="426268"/>
                </a:cubicBezTo>
                <a:cubicBezTo>
                  <a:pt x="113631" y="430804"/>
                  <a:pt x="109808" y="433907"/>
                  <a:pt x="105508" y="433907"/>
                </a:cubicBezTo>
                <a:lnTo>
                  <a:pt x="104314" y="433907"/>
                </a:lnTo>
                <a:cubicBezTo>
                  <a:pt x="67047" y="428894"/>
                  <a:pt x="57731" y="368977"/>
                  <a:pt x="57253" y="366589"/>
                </a:cubicBezTo>
                <a:lnTo>
                  <a:pt x="57253" y="364441"/>
                </a:lnTo>
                <a:cubicBezTo>
                  <a:pt x="61075" y="310491"/>
                  <a:pt x="43397" y="290917"/>
                  <a:pt x="43158" y="290917"/>
                </a:cubicBezTo>
                <a:cubicBezTo>
                  <a:pt x="39814" y="287336"/>
                  <a:pt x="40053" y="281607"/>
                  <a:pt x="43397" y="278265"/>
                </a:cubicBezTo>
                <a:close/>
                <a:moveTo>
                  <a:pt x="419817" y="267148"/>
                </a:moveTo>
                <a:cubicBezTo>
                  <a:pt x="422786" y="267178"/>
                  <a:pt x="424833" y="267760"/>
                  <a:pt x="425550" y="267999"/>
                </a:cubicBezTo>
                <a:cubicBezTo>
                  <a:pt x="430092" y="269431"/>
                  <a:pt x="432722" y="274445"/>
                  <a:pt x="431049" y="279220"/>
                </a:cubicBezTo>
                <a:cubicBezTo>
                  <a:pt x="429614" y="283756"/>
                  <a:pt x="424833" y="286382"/>
                  <a:pt x="420291" y="284949"/>
                </a:cubicBezTo>
                <a:cubicBezTo>
                  <a:pt x="419335" y="284949"/>
                  <a:pt x="407861" y="283994"/>
                  <a:pt x="395669" y="312882"/>
                </a:cubicBezTo>
                <a:cubicBezTo>
                  <a:pt x="394952" y="315031"/>
                  <a:pt x="386585" y="334130"/>
                  <a:pt x="369612" y="339143"/>
                </a:cubicBezTo>
                <a:cubicBezTo>
                  <a:pt x="367222" y="339860"/>
                  <a:pt x="364592" y="340337"/>
                  <a:pt x="361485" y="340337"/>
                </a:cubicBezTo>
                <a:cubicBezTo>
                  <a:pt x="355747" y="340337"/>
                  <a:pt x="348815" y="338666"/>
                  <a:pt x="340926" y="333175"/>
                </a:cubicBezTo>
                <a:cubicBezTo>
                  <a:pt x="336862" y="330549"/>
                  <a:pt x="335906" y="324819"/>
                  <a:pt x="338775" y="320999"/>
                </a:cubicBezTo>
                <a:cubicBezTo>
                  <a:pt x="341643" y="316702"/>
                  <a:pt x="347141" y="315747"/>
                  <a:pt x="351205" y="318612"/>
                </a:cubicBezTo>
                <a:cubicBezTo>
                  <a:pt x="356225" y="321954"/>
                  <a:pt x="360528" y="323148"/>
                  <a:pt x="364353" y="321954"/>
                </a:cubicBezTo>
                <a:cubicBezTo>
                  <a:pt x="372003" y="319805"/>
                  <a:pt x="377740" y="309778"/>
                  <a:pt x="379174" y="305959"/>
                </a:cubicBezTo>
                <a:cubicBezTo>
                  <a:pt x="393697" y="271938"/>
                  <a:pt x="410909" y="267059"/>
                  <a:pt x="419817" y="267148"/>
                </a:cubicBezTo>
                <a:close/>
                <a:moveTo>
                  <a:pt x="108247" y="267148"/>
                </a:moveTo>
                <a:cubicBezTo>
                  <a:pt x="117110" y="267059"/>
                  <a:pt x="134411" y="271938"/>
                  <a:pt x="148755" y="305959"/>
                </a:cubicBezTo>
                <a:cubicBezTo>
                  <a:pt x="150428" y="309778"/>
                  <a:pt x="156165" y="319805"/>
                  <a:pt x="163815" y="321954"/>
                </a:cubicBezTo>
                <a:cubicBezTo>
                  <a:pt x="167640" y="323148"/>
                  <a:pt x="171943" y="321954"/>
                  <a:pt x="176963" y="318612"/>
                </a:cubicBezTo>
                <a:cubicBezTo>
                  <a:pt x="181027" y="315747"/>
                  <a:pt x="186525" y="316702"/>
                  <a:pt x="189393" y="320760"/>
                </a:cubicBezTo>
                <a:cubicBezTo>
                  <a:pt x="192023" y="324819"/>
                  <a:pt x="191067" y="330549"/>
                  <a:pt x="187003" y="333175"/>
                </a:cubicBezTo>
                <a:cubicBezTo>
                  <a:pt x="179353" y="338666"/>
                  <a:pt x="172421" y="340337"/>
                  <a:pt x="166683" y="340337"/>
                </a:cubicBezTo>
                <a:cubicBezTo>
                  <a:pt x="163576" y="340337"/>
                  <a:pt x="160707" y="339860"/>
                  <a:pt x="158556" y="339143"/>
                </a:cubicBezTo>
                <a:cubicBezTo>
                  <a:pt x="141583" y="334130"/>
                  <a:pt x="133216" y="315031"/>
                  <a:pt x="132260" y="312882"/>
                </a:cubicBezTo>
                <a:cubicBezTo>
                  <a:pt x="119829" y="283040"/>
                  <a:pt x="107638" y="284949"/>
                  <a:pt x="107877" y="284949"/>
                </a:cubicBezTo>
                <a:cubicBezTo>
                  <a:pt x="103096" y="286382"/>
                  <a:pt x="98315" y="283994"/>
                  <a:pt x="96641" y="279220"/>
                </a:cubicBezTo>
                <a:cubicBezTo>
                  <a:pt x="95207" y="274684"/>
                  <a:pt x="97837" y="269431"/>
                  <a:pt x="102618" y="267999"/>
                </a:cubicBezTo>
                <a:cubicBezTo>
                  <a:pt x="103275" y="267760"/>
                  <a:pt x="105292" y="267178"/>
                  <a:pt x="108247" y="267148"/>
                </a:cubicBezTo>
                <a:close/>
                <a:moveTo>
                  <a:pt x="283786" y="265672"/>
                </a:moveTo>
                <a:cubicBezTo>
                  <a:pt x="288567" y="264479"/>
                  <a:pt x="293348" y="267343"/>
                  <a:pt x="294782" y="272115"/>
                </a:cubicBezTo>
                <a:cubicBezTo>
                  <a:pt x="298129" y="284523"/>
                  <a:pt x="327053" y="283092"/>
                  <a:pt x="334463" y="282137"/>
                </a:cubicBezTo>
                <a:cubicBezTo>
                  <a:pt x="339244" y="281421"/>
                  <a:pt x="343786" y="284762"/>
                  <a:pt x="344742" y="289535"/>
                </a:cubicBezTo>
                <a:cubicBezTo>
                  <a:pt x="345220" y="294546"/>
                  <a:pt x="341873" y="299080"/>
                  <a:pt x="337093" y="299795"/>
                </a:cubicBezTo>
                <a:cubicBezTo>
                  <a:pt x="335419" y="300034"/>
                  <a:pt x="329921" y="300511"/>
                  <a:pt x="322989" y="300750"/>
                </a:cubicBezTo>
                <a:cubicBezTo>
                  <a:pt x="306973" y="300750"/>
                  <a:pt x="283069" y="297171"/>
                  <a:pt x="277571" y="276649"/>
                </a:cubicBezTo>
                <a:cubicBezTo>
                  <a:pt x="276137" y="271876"/>
                  <a:pt x="279005" y="267104"/>
                  <a:pt x="283786" y="265672"/>
                </a:cubicBezTo>
                <a:close/>
                <a:moveTo>
                  <a:pt x="244381" y="265671"/>
                </a:moveTo>
                <a:cubicBezTo>
                  <a:pt x="248923" y="267101"/>
                  <a:pt x="251791" y="271867"/>
                  <a:pt x="250596" y="276634"/>
                </a:cubicBezTo>
                <a:cubicBezTo>
                  <a:pt x="245098" y="297130"/>
                  <a:pt x="221194" y="300467"/>
                  <a:pt x="205178" y="300467"/>
                </a:cubicBezTo>
                <a:cubicBezTo>
                  <a:pt x="198246" y="300467"/>
                  <a:pt x="192748" y="299990"/>
                  <a:pt x="191074" y="299752"/>
                </a:cubicBezTo>
                <a:cubicBezTo>
                  <a:pt x="186055" y="299037"/>
                  <a:pt x="182708" y="294509"/>
                  <a:pt x="183425" y="289504"/>
                </a:cubicBezTo>
                <a:cubicBezTo>
                  <a:pt x="184142" y="284737"/>
                  <a:pt x="188684" y="281401"/>
                  <a:pt x="193465" y="282116"/>
                </a:cubicBezTo>
                <a:cubicBezTo>
                  <a:pt x="205178" y="283545"/>
                  <a:pt x="230277" y="283307"/>
                  <a:pt x="233385" y="272106"/>
                </a:cubicBezTo>
                <a:cubicBezTo>
                  <a:pt x="234580" y="267339"/>
                  <a:pt x="239600" y="264479"/>
                  <a:pt x="244381" y="265671"/>
                </a:cubicBezTo>
                <a:close/>
                <a:moveTo>
                  <a:pt x="327803" y="82088"/>
                </a:moveTo>
                <a:cubicBezTo>
                  <a:pt x="332582" y="83281"/>
                  <a:pt x="335449" y="88055"/>
                  <a:pt x="334015" y="92829"/>
                </a:cubicBezTo>
                <a:cubicBezTo>
                  <a:pt x="334015" y="93783"/>
                  <a:pt x="312512" y="177321"/>
                  <a:pt x="335688" y="233650"/>
                </a:cubicBezTo>
                <a:cubicBezTo>
                  <a:pt x="337599" y="238423"/>
                  <a:pt x="335449" y="243436"/>
                  <a:pt x="330909" y="245345"/>
                </a:cubicBezTo>
                <a:lnTo>
                  <a:pt x="327564" y="246061"/>
                </a:lnTo>
                <a:cubicBezTo>
                  <a:pt x="323980" y="246061"/>
                  <a:pt x="320635" y="243913"/>
                  <a:pt x="319202" y="240571"/>
                </a:cubicBezTo>
                <a:cubicBezTo>
                  <a:pt x="293637" y="178753"/>
                  <a:pt x="315857" y="91874"/>
                  <a:pt x="316813" y="88294"/>
                </a:cubicBezTo>
                <a:cubicBezTo>
                  <a:pt x="318007" y="83520"/>
                  <a:pt x="322786" y="80656"/>
                  <a:pt x="327803" y="82088"/>
                </a:cubicBezTo>
                <a:close/>
                <a:moveTo>
                  <a:pt x="200375" y="81849"/>
                </a:moveTo>
                <a:cubicBezTo>
                  <a:pt x="205158" y="80656"/>
                  <a:pt x="209941" y="83520"/>
                  <a:pt x="211137" y="88294"/>
                </a:cubicBezTo>
                <a:cubicBezTo>
                  <a:pt x="212093" y="91874"/>
                  <a:pt x="234574" y="178515"/>
                  <a:pt x="208745" y="240571"/>
                </a:cubicBezTo>
                <a:cubicBezTo>
                  <a:pt x="207310" y="243913"/>
                  <a:pt x="203962" y="246061"/>
                  <a:pt x="200614" y="246061"/>
                </a:cubicBezTo>
                <a:lnTo>
                  <a:pt x="197026" y="245345"/>
                </a:lnTo>
                <a:cubicBezTo>
                  <a:pt x="192482" y="243436"/>
                  <a:pt x="190330" y="238423"/>
                  <a:pt x="192243" y="233650"/>
                </a:cubicBezTo>
                <a:cubicBezTo>
                  <a:pt x="215681" y="177321"/>
                  <a:pt x="194157" y="93783"/>
                  <a:pt x="193917" y="92829"/>
                </a:cubicBezTo>
                <a:cubicBezTo>
                  <a:pt x="192722" y="88055"/>
                  <a:pt x="195591" y="83281"/>
                  <a:pt x="200375" y="81849"/>
                </a:cubicBezTo>
                <a:close/>
                <a:moveTo>
                  <a:pt x="348112" y="47522"/>
                </a:moveTo>
                <a:cubicBezTo>
                  <a:pt x="349068" y="47999"/>
                  <a:pt x="372496" y="59930"/>
                  <a:pt x="375843" y="84032"/>
                </a:cubicBezTo>
                <a:cubicBezTo>
                  <a:pt x="377755" y="96918"/>
                  <a:pt x="373452" y="110281"/>
                  <a:pt x="363173" y="123883"/>
                </a:cubicBezTo>
                <a:cubicBezTo>
                  <a:pt x="366758" y="122212"/>
                  <a:pt x="371062" y="122928"/>
                  <a:pt x="373691" y="126269"/>
                </a:cubicBezTo>
                <a:cubicBezTo>
                  <a:pt x="375365" y="128178"/>
                  <a:pt x="414092" y="176381"/>
                  <a:pt x="385405" y="226254"/>
                </a:cubicBezTo>
                <a:cubicBezTo>
                  <a:pt x="381819" y="239617"/>
                  <a:pt x="378233" y="263719"/>
                  <a:pt x="383253" y="274934"/>
                </a:cubicBezTo>
                <a:cubicBezTo>
                  <a:pt x="385166" y="279230"/>
                  <a:pt x="383253" y="284718"/>
                  <a:pt x="378711" y="286627"/>
                </a:cubicBezTo>
                <a:lnTo>
                  <a:pt x="375125" y="287343"/>
                </a:lnTo>
                <a:cubicBezTo>
                  <a:pt x="371779" y="287343"/>
                  <a:pt x="368432" y="285434"/>
                  <a:pt x="366998" y="282093"/>
                </a:cubicBezTo>
                <a:cubicBezTo>
                  <a:pt x="357674" y="261094"/>
                  <a:pt x="367476" y="224345"/>
                  <a:pt x="368432" y="220288"/>
                </a:cubicBezTo>
                <a:lnTo>
                  <a:pt x="369388" y="218141"/>
                </a:lnTo>
                <a:cubicBezTo>
                  <a:pt x="393055" y="178529"/>
                  <a:pt x="360304" y="137962"/>
                  <a:pt x="359826" y="137484"/>
                </a:cubicBezTo>
                <a:cubicBezTo>
                  <a:pt x="358152" y="135337"/>
                  <a:pt x="357674" y="132473"/>
                  <a:pt x="358152" y="129848"/>
                </a:cubicBezTo>
                <a:cubicBezTo>
                  <a:pt x="355284" y="133428"/>
                  <a:pt x="351937" y="137007"/>
                  <a:pt x="348112" y="140587"/>
                </a:cubicBezTo>
                <a:cubicBezTo>
                  <a:pt x="346438" y="142018"/>
                  <a:pt x="344287" y="142973"/>
                  <a:pt x="342135" y="142973"/>
                </a:cubicBezTo>
                <a:cubicBezTo>
                  <a:pt x="339506" y="142973"/>
                  <a:pt x="337354" y="142018"/>
                  <a:pt x="335442" y="140109"/>
                </a:cubicBezTo>
                <a:cubicBezTo>
                  <a:pt x="332095" y="136291"/>
                  <a:pt x="332334" y="130803"/>
                  <a:pt x="335920" y="127462"/>
                </a:cubicBezTo>
                <a:cubicBezTo>
                  <a:pt x="352176" y="112429"/>
                  <a:pt x="359826" y="98349"/>
                  <a:pt x="358152" y="86418"/>
                </a:cubicBezTo>
                <a:cubicBezTo>
                  <a:pt x="356001" y="71862"/>
                  <a:pt x="340223" y="63510"/>
                  <a:pt x="339984" y="63510"/>
                </a:cubicBezTo>
                <a:cubicBezTo>
                  <a:pt x="335681" y="61362"/>
                  <a:pt x="333768" y="55874"/>
                  <a:pt x="336159" y="51578"/>
                </a:cubicBezTo>
                <a:cubicBezTo>
                  <a:pt x="338311" y="47283"/>
                  <a:pt x="343570" y="45374"/>
                  <a:pt x="348112" y="47522"/>
                </a:cubicBezTo>
                <a:close/>
                <a:moveTo>
                  <a:pt x="180099" y="47522"/>
                </a:moveTo>
                <a:cubicBezTo>
                  <a:pt x="184402" y="45374"/>
                  <a:pt x="189900" y="47044"/>
                  <a:pt x="192052" y="51578"/>
                </a:cubicBezTo>
                <a:cubicBezTo>
                  <a:pt x="194204" y="55874"/>
                  <a:pt x="192530" y="61362"/>
                  <a:pt x="187988" y="63510"/>
                </a:cubicBezTo>
                <a:cubicBezTo>
                  <a:pt x="187749" y="63748"/>
                  <a:pt x="171971" y="72100"/>
                  <a:pt x="169820" y="86657"/>
                </a:cubicBezTo>
                <a:cubicBezTo>
                  <a:pt x="168385" y="98349"/>
                  <a:pt x="176035" y="112429"/>
                  <a:pt x="192291" y="127462"/>
                </a:cubicBezTo>
                <a:cubicBezTo>
                  <a:pt x="195877" y="130803"/>
                  <a:pt x="196116" y="136291"/>
                  <a:pt x="192530" y="140109"/>
                </a:cubicBezTo>
                <a:cubicBezTo>
                  <a:pt x="190857" y="142018"/>
                  <a:pt x="188466" y="142973"/>
                  <a:pt x="186076" y="142973"/>
                </a:cubicBezTo>
                <a:cubicBezTo>
                  <a:pt x="183924" y="142973"/>
                  <a:pt x="181773" y="142018"/>
                  <a:pt x="180099" y="140587"/>
                </a:cubicBezTo>
                <a:cubicBezTo>
                  <a:pt x="176274" y="137007"/>
                  <a:pt x="172927" y="133428"/>
                  <a:pt x="169820" y="129848"/>
                </a:cubicBezTo>
                <a:cubicBezTo>
                  <a:pt x="170537" y="132473"/>
                  <a:pt x="170059" y="135337"/>
                  <a:pt x="168146" y="137484"/>
                </a:cubicBezTo>
                <a:cubicBezTo>
                  <a:pt x="166951" y="139155"/>
                  <a:pt x="135395" y="178767"/>
                  <a:pt x="158584" y="218141"/>
                </a:cubicBezTo>
                <a:lnTo>
                  <a:pt x="159540" y="220288"/>
                </a:lnTo>
                <a:cubicBezTo>
                  <a:pt x="160735" y="224345"/>
                  <a:pt x="170537" y="261094"/>
                  <a:pt x="161213" y="282093"/>
                </a:cubicBezTo>
                <a:cubicBezTo>
                  <a:pt x="159779" y="285434"/>
                  <a:pt x="156432" y="287343"/>
                  <a:pt x="153086" y="287343"/>
                </a:cubicBezTo>
                <a:lnTo>
                  <a:pt x="149500" y="286627"/>
                </a:lnTo>
                <a:cubicBezTo>
                  <a:pt x="144958" y="284718"/>
                  <a:pt x="142806" y="279230"/>
                  <a:pt x="144958" y="274934"/>
                </a:cubicBezTo>
                <a:cubicBezTo>
                  <a:pt x="150217" y="262526"/>
                  <a:pt x="145197" y="236038"/>
                  <a:pt x="142567" y="226254"/>
                </a:cubicBezTo>
                <a:cubicBezTo>
                  <a:pt x="114119" y="176381"/>
                  <a:pt x="152607" y="128178"/>
                  <a:pt x="154281" y="126269"/>
                </a:cubicBezTo>
                <a:cubicBezTo>
                  <a:pt x="156910" y="122928"/>
                  <a:pt x="161453" y="122212"/>
                  <a:pt x="165038" y="123883"/>
                </a:cubicBezTo>
                <a:cubicBezTo>
                  <a:pt x="154759" y="110281"/>
                  <a:pt x="150456" y="96918"/>
                  <a:pt x="152368" y="84032"/>
                </a:cubicBezTo>
                <a:cubicBezTo>
                  <a:pt x="155715" y="59930"/>
                  <a:pt x="179143" y="47999"/>
                  <a:pt x="180099" y="47522"/>
                </a:cubicBezTo>
                <a:close/>
                <a:moveTo>
                  <a:pt x="322050" y="17900"/>
                </a:moveTo>
                <a:cubicBezTo>
                  <a:pt x="300537" y="18139"/>
                  <a:pt x="281414" y="40813"/>
                  <a:pt x="274482" y="51792"/>
                </a:cubicBezTo>
                <a:lnTo>
                  <a:pt x="274482" y="531046"/>
                </a:lnTo>
                <a:cubicBezTo>
                  <a:pt x="285239" y="562312"/>
                  <a:pt x="300298" y="581167"/>
                  <a:pt x="319421" y="586657"/>
                </a:cubicBezTo>
                <a:cubicBezTo>
                  <a:pt x="344758" y="594056"/>
                  <a:pt x="371052" y="575917"/>
                  <a:pt x="376550" y="571859"/>
                </a:cubicBezTo>
                <a:cubicBezTo>
                  <a:pt x="397107" y="538684"/>
                  <a:pt x="419815" y="512430"/>
                  <a:pt x="444197" y="494291"/>
                </a:cubicBezTo>
                <a:cubicBezTo>
                  <a:pt x="480052" y="467559"/>
                  <a:pt x="490808" y="439873"/>
                  <a:pt x="493677" y="422689"/>
                </a:cubicBezTo>
                <a:cubicBezTo>
                  <a:pt x="490808" y="424837"/>
                  <a:pt x="488179" y="426985"/>
                  <a:pt x="484833" y="428656"/>
                </a:cubicBezTo>
                <a:lnTo>
                  <a:pt x="480530" y="429849"/>
                </a:lnTo>
                <a:cubicBezTo>
                  <a:pt x="477423" y="429849"/>
                  <a:pt x="474315" y="428178"/>
                  <a:pt x="472642" y="425314"/>
                </a:cubicBezTo>
                <a:cubicBezTo>
                  <a:pt x="470251" y="421018"/>
                  <a:pt x="471925" y="415529"/>
                  <a:pt x="476227" y="413142"/>
                </a:cubicBezTo>
                <a:cubicBezTo>
                  <a:pt x="492482" y="404072"/>
                  <a:pt x="502999" y="391423"/>
                  <a:pt x="507541" y="375670"/>
                </a:cubicBezTo>
                <a:cubicBezTo>
                  <a:pt x="513278" y="355383"/>
                  <a:pt x="508258" y="333903"/>
                  <a:pt x="502999" y="319344"/>
                </a:cubicBezTo>
                <a:lnTo>
                  <a:pt x="499175" y="320298"/>
                </a:lnTo>
                <a:lnTo>
                  <a:pt x="497023" y="320060"/>
                </a:lnTo>
                <a:cubicBezTo>
                  <a:pt x="492243" y="319105"/>
                  <a:pt x="489374" y="314332"/>
                  <a:pt x="490330" y="309558"/>
                </a:cubicBezTo>
                <a:cubicBezTo>
                  <a:pt x="507302" y="236763"/>
                  <a:pt x="487940" y="207406"/>
                  <a:pt x="476227" y="196905"/>
                </a:cubicBezTo>
                <a:cubicBezTo>
                  <a:pt x="474076" y="207168"/>
                  <a:pt x="470969" y="218147"/>
                  <a:pt x="465949" y="230080"/>
                </a:cubicBezTo>
                <a:cubicBezTo>
                  <a:pt x="464754" y="233660"/>
                  <a:pt x="461407" y="235808"/>
                  <a:pt x="457822" y="235808"/>
                </a:cubicBezTo>
                <a:lnTo>
                  <a:pt x="454475" y="235092"/>
                </a:lnTo>
                <a:cubicBezTo>
                  <a:pt x="449934" y="233183"/>
                  <a:pt x="447543" y="228171"/>
                  <a:pt x="449455" y="223636"/>
                </a:cubicBezTo>
                <a:cubicBezTo>
                  <a:pt x="475510" y="157762"/>
                  <a:pt x="455431" y="127212"/>
                  <a:pt x="442284" y="115279"/>
                </a:cubicBezTo>
                <a:cubicBezTo>
                  <a:pt x="441567" y="119575"/>
                  <a:pt x="440850" y="123871"/>
                  <a:pt x="439416" y="128406"/>
                </a:cubicBezTo>
                <a:cubicBezTo>
                  <a:pt x="437982" y="132225"/>
                  <a:pt x="434635" y="134611"/>
                  <a:pt x="430811" y="134611"/>
                </a:cubicBezTo>
                <a:lnTo>
                  <a:pt x="428181" y="134134"/>
                </a:lnTo>
                <a:cubicBezTo>
                  <a:pt x="423401" y="132702"/>
                  <a:pt x="420771" y="127690"/>
                  <a:pt x="422445" y="122916"/>
                </a:cubicBezTo>
                <a:cubicBezTo>
                  <a:pt x="428181" y="104777"/>
                  <a:pt x="427225" y="89025"/>
                  <a:pt x="419576" y="75659"/>
                </a:cubicBezTo>
                <a:cubicBezTo>
                  <a:pt x="411688" y="62055"/>
                  <a:pt x="397824" y="53224"/>
                  <a:pt x="385872" y="47496"/>
                </a:cubicBezTo>
                <a:cubicBezTo>
                  <a:pt x="386589" y="51076"/>
                  <a:pt x="385155" y="54895"/>
                  <a:pt x="381809" y="56804"/>
                </a:cubicBezTo>
                <a:cubicBezTo>
                  <a:pt x="377745" y="59429"/>
                  <a:pt x="372247" y="58236"/>
                  <a:pt x="369618" y="54179"/>
                </a:cubicBezTo>
                <a:cubicBezTo>
                  <a:pt x="354320" y="30073"/>
                  <a:pt x="338304" y="17900"/>
                  <a:pt x="322289" y="17900"/>
                </a:cubicBezTo>
                <a:close/>
                <a:moveTo>
                  <a:pt x="205640" y="17662"/>
                </a:moveTo>
                <a:cubicBezTo>
                  <a:pt x="189625" y="17662"/>
                  <a:pt x="173609" y="29834"/>
                  <a:pt x="158311" y="53940"/>
                </a:cubicBezTo>
                <a:cubicBezTo>
                  <a:pt x="155682" y="58236"/>
                  <a:pt x="150184" y="59429"/>
                  <a:pt x="146120" y="56804"/>
                </a:cubicBezTo>
                <a:cubicBezTo>
                  <a:pt x="142774" y="54656"/>
                  <a:pt x="141579" y="50837"/>
                  <a:pt x="142296" y="47496"/>
                </a:cubicBezTo>
                <a:cubicBezTo>
                  <a:pt x="130105" y="52985"/>
                  <a:pt x="116241" y="62055"/>
                  <a:pt x="108353" y="75659"/>
                </a:cubicBezTo>
                <a:cubicBezTo>
                  <a:pt x="100704" y="88786"/>
                  <a:pt x="99748" y="104777"/>
                  <a:pt x="105723" y="122916"/>
                </a:cubicBezTo>
                <a:cubicBezTo>
                  <a:pt x="107158" y="127451"/>
                  <a:pt x="104528" y="132463"/>
                  <a:pt x="99987" y="134134"/>
                </a:cubicBezTo>
                <a:lnTo>
                  <a:pt x="97118" y="134611"/>
                </a:lnTo>
                <a:cubicBezTo>
                  <a:pt x="93294" y="134611"/>
                  <a:pt x="89947" y="132225"/>
                  <a:pt x="88752" y="128406"/>
                </a:cubicBezTo>
                <a:cubicBezTo>
                  <a:pt x="87318" y="123871"/>
                  <a:pt x="86362" y="119575"/>
                  <a:pt x="85645" y="115279"/>
                </a:cubicBezTo>
                <a:cubicBezTo>
                  <a:pt x="72498" y="127212"/>
                  <a:pt x="52419" y="157524"/>
                  <a:pt x="78474" y="223397"/>
                </a:cubicBezTo>
                <a:cubicBezTo>
                  <a:pt x="80386" y="227932"/>
                  <a:pt x="78235" y="233183"/>
                  <a:pt x="73454" y="235092"/>
                </a:cubicBezTo>
                <a:lnTo>
                  <a:pt x="70346" y="235570"/>
                </a:lnTo>
                <a:cubicBezTo>
                  <a:pt x="66761" y="235570"/>
                  <a:pt x="63414" y="233660"/>
                  <a:pt x="61980" y="230080"/>
                </a:cubicBezTo>
                <a:cubicBezTo>
                  <a:pt x="57199" y="217908"/>
                  <a:pt x="54092" y="206929"/>
                  <a:pt x="51702" y="196905"/>
                </a:cubicBezTo>
                <a:cubicBezTo>
                  <a:pt x="40228" y="207406"/>
                  <a:pt x="20866" y="236524"/>
                  <a:pt x="37599" y="309319"/>
                </a:cubicBezTo>
                <a:cubicBezTo>
                  <a:pt x="38794" y="314093"/>
                  <a:pt x="35686" y="319105"/>
                  <a:pt x="30906" y="320060"/>
                </a:cubicBezTo>
                <a:lnTo>
                  <a:pt x="28993" y="320298"/>
                </a:lnTo>
                <a:lnTo>
                  <a:pt x="24691" y="319105"/>
                </a:lnTo>
                <a:cubicBezTo>
                  <a:pt x="15846" y="343927"/>
                  <a:pt x="8197" y="388559"/>
                  <a:pt x="51941" y="413142"/>
                </a:cubicBezTo>
                <a:cubicBezTo>
                  <a:pt x="56243" y="415529"/>
                  <a:pt x="57678" y="421018"/>
                  <a:pt x="55287" y="425314"/>
                </a:cubicBezTo>
                <a:cubicBezTo>
                  <a:pt x="53614" y="428178"/>
                  <a:pt x="50746" y="429849"/>
                  <a:pt x="47638" y="429849"/>
                </a:cubicBezTo>
                <a:lnTo>
                  <a:pt x="43096" y="428656"/>
                </a:lnTo>
                <a:cubicBezTo>
                  <a:pt x="39989" y="426746"/>
                  <a:pt x="37121" y="424837"/>
                  <a:pt x="34252" y="422689"/>
                </a:cubicBezTo>
                <a:cubicBezTo>
                  <a:pt x="37360" y="439873"/>
                  <a:pt x="47877" y="467321"/>
                  <a:pt x="83971" y="494291"/>
                </a:cubicBezTo>
                <a:cubicBezTo>
                  <a:pt x="108114" y="512430"/>
                  <a:pt x="131061" y="538445"/>
                  <a:pt x="151379" y="571859"/>
                </a:cubicBezTo>
                <a:cubicBezTo>
                  <a:pt x="157116" y="575917"/>
                  <a:pt x="183410" y="594056"/>
                  <a:pt x="208747" y="586657"/>
                </a:cubicBezTo>
                <a:cubicBezTo>
                  <a:pt x="227870" y="581167"/>
                  <a:pt x="242929" y="562312"/>
                  <a:pt x="253686" y="531046"/>
                </a:cubicBezTo>
                <a:lnTo>
                  <a:pt x="253686" y="51792"/>
                </a:lnTo>
                <a:cubicBezTo>
                  <a:pt x="248666" y="44393"/>
                  <a:pt x="229543" y="18139"/>
                  <a:pt x="206118" y="17662"/>
                </a:cubicBezTo>
                <a:close/>
                <a:moveTo>
                  <a:pt x="205640" y="0"/>
                </a:moveTo>
                <a:lnTo>
                  <a:pt x="206357" y="0"/>
                </a:lnTo>
                <a:cubicBezTo>
                  <a:pt x="233607" y="477"/>
                  <a:pt x="254164" y="22913"/>
                  <a:pt x="263965" y="35801"/>
                </a:cubicBezTo>
                <a:cubicBezTo>
                  <a:pt x="273765" y="22913"/>
                  <a:pt x="294561" y="477"/>
                  <a:pt x="321572" y="0"/>
                </a:cubicBezTo>
                <a:lnTo>
                  <a:pt x="322528" y="0"/>
                </a:lnTo>
                <a:cubicBezTo>
                  <a:pt x="338304" y="0"/>
                  <a:pt x="353124" y="7638"/>
                  <a:pt x="367227" y="22197"/>
                </a:cubicBezTo>
                <a:cubicBezTo>
                  <a:pt x="373203" y="23390"/>
                  <a:pt x="415991" y="34130"/>
                  <a:pt x="435113" y="66828"/>
                </a:cubicBezTo>
                <a:cubicBezTo>
                  <a:pt x="440133" y="75182"/>
                  <a:pt x="442763" y="84490"/>
                  <a:pt x="443719" y="94514"/>
                </a:cubicBezTo>
                <a:cubicBezTo>
                  <a:pt x="453519" y="100481"/>
                  <a:pt x="483876" y="123394"/>
                  <a:pt x="479335" y="177095"/>
                </a:cubicBezTo>
                <a:cubicBezTo>
                  <a:pt x="491287" y="184016"/>
                  <a:pt x="524990" y="211702"/>
                  <a:pt x="511605" y="293806"/>
                </a:cubicBezTo>
                <a:cubicBezTo>
                  <a:pt x="514951" y="300011"/>
                  <a:pt x="535747" y="341063"/>
                  <a:pt x="524512" y="380444"/>
                </a:cubicBezTo>
                <a:cubicBezTo>
                  <a:pt x="521883" y="389513"/>
                  <a:pt x="517819" y="397628"/>
                  <a:pt x="512083" y="405027"/>
                </a:cubicBezTo>
                <a:cubicBezTo>
                  <a:pt x="513278" y="415290"/>
                  <a:pt x="514473" y="463979"/>
                  <a:pt x="454714" y="508611"/>
                </a:cubicBezTo>
                <a:cubicBezTo>
                  <a:pt x="431767" y="525795"/>
                  <a:pt x="410254" y="550617"/>
                  <a:pt x="390892" y="582599"/>
                </a:cubicBezTo>
                <a:lnTo>
                  <a:pt x="388980" y="584747"/>
                </a:lnTo>
                <a:cubicBezTo>
                  <a:pt x="387545" y="585702"/>
                  <a:pt x="362208" y="606228"/>
                  <a:pt x="331850" y="606228"/>
                </a:cubicBezTo>
                <a:cubicBezTo>
                  <a:pt x="326114" y="606228"/>
                  <a:pt x="320138" y="605512"/>
                  <a:pt x="314162" y="603841"/>
                </a:cubicBezTo>
                <a:cubicBezTo>
                  <a:pt x="293127" y="597636"/>
                  <a:pt x="276394" y="580451"/>
                  <a:pt x="263965" y="553004"/>
                </a:cubicBezTo>
                <a:cubicBezTo>
                  <a:pt x="251535" y="580451"/>
                  <a:pt x="234563" y="597636"/>
                  <a:pt x="213528" y="603841"/>
                </a:cubicBezTo>
                <a:cubicBezTo>
                  <a:pt x="207552" y="605512"/>
                  <a:pt x="201576" y="606228"/>
                  <a:pt x="196079" y="606228"/>
                </a:cubicBezTo>
                <a:cubicBezTo>
                  <a:pt x="165482" y="606228"/>
                  <a:pt x="140145" y="585702"/>
                  <a:pt x="138949" y="584747"/>
                </a:cubicBezTo>
                <a:lnTo>
                  <a:pt x="137037" y="582599"/>
                </a:lnTo>
                <a:cubicBezTo>
                  <a:pt x="117436" y="550617"/>
                  <a:pt x="95923" y="525557"/>
                  <a:pt x="73215" y="508611"/>
                </a:cubicBezTo>
                <a:cubicBezTo>
                  <a:pt x="13217" y="463979"/>
                  <a:pt x="14651" y="415290"/>
                  <a:pt x="15607" y="405027"/>
                </a:cubicBezTo>
                <a:cubicBezTo>
                  <a:pt x="10110" y="397628"/>
                  <a:pt x="5807" y="389513"/>
                  <a:pt x="3178" y="380444"/>
                </a:cubicBezTo>
                <a:cubicBezTo>
                  <a:pt x="-7818" y="341063"/>
                  <a:pt x="12978" y="300011"/>
                  <a:pt x="16325" y="293806"/>
                </a:cubicBezTo>
                <a:cubicBezTo>
                  <a:pt x="2939" y="211702"/>
                  <a:pt x="36881" y="184016"/>
                  <a:pt x="48594" y="177095"/>
                </a:cubicBezTo>
                <a:cubicBezTo>
                  <a:pt x="44053" y="123394"/>
                  <a:pt x="74410" y="100481"/>
                  <a:pt x="84210" y="94514"/>
                </a:cubicBezTo>
                <a:cubicBezTo>
                  <a:pt x="85167" y="84490"/>
                  <a:pt x="88035" y="75182"/>
                  <a:pt x="92816" y="66828"/>
                </a:cubicBezTo>
                <a:cubicBezTo>
                  <a:pt x="111938" y="34130"/>
                  <a:pt x="154726" y="23390"/>
                  <a:pt x="160701" y="22197"/>
                </a:cubicBezTo>
                <a:cubicBezTo>
                  <a:pt x="174805" y="7638"/>
                  <a:pt x="189864" y="0"/>
                  <a:pt x="20564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" name="log_182525"/>
          <p:cNvSpPr>
            <a:spLocks noChangeAspect="1"/>
          </p:cNvSpPr>
          <p:nvPr/>
        </p:nvSpPr>
        <p:spPr bwMode="auto">
          <a:xfrm>
            <a:off x="1437872" y="2173307"/>
            <a:ext cx="1391316" cy="1111314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607639" h="485352">
                <a:moveTo>
                  <a:pt x="334189" y="424666"/>
                </a:moveTo>
                <a:lnTo>
                  <a:pt x="374710" y="424666"/>
                </a:lnTo>
                <a:cubicBezTo>
                  <a:pt x="380321" y="424666"/>
                  <a:pt x="384863" y="429196"/>
                  <a:pt x="384863" y="434792"/>
                </a:cubicBezTo>
                <a:cubicBezTo>
                  <a:pt x="384863" y="440388"/>
                  <a:pt x="380321" y="444918"/>
                  <a:pt x="374710" y="444918"/>
                </a:cubicBezTo>
                <a:lnTo>
                  <a:pt x="334189" y="444918"/>
                </a:lnTo>
                <a:cubicBezTo>
                  <a:pt x="328578" y="444918"/>
                  <a:pt x="324036" y="440388"/>
                  <a:pt x="324036" y="434792"/>
                </a:cubicBezTo>
                <a:cubicBezTo>
                  <a:pt x="324036" y="429196"/>
                  <a:pt x="328578" y="424666"/>
                  <a:pt x="334189" y="424666"/>
                </a:cubicBezTo>
                <a:close/>
                <a:moveTo>
                  <a:pt x="129743" y="394079"/>
                </a:moveTo>
                <a:cubicBezTo>
                  <a:pt x="142742" y="400836"/>
                  <a:pt x="157432" y="404482"/>
                  <a:pt x="172122" y="404482"/>
                </a:cubicBezTo>
                <a:cubicBezTo>
                  <a:pt x="177731" y="404482"/>
                  <a:pt x="182271" y="409017"/>
                  <a:pt x="182271" y="414618"/>
                </a:cubicBezTo>
                <a:cubicBezTo>
                  <a:pt x="182271" y="420131"/>
                  <a:pt x="177731" y="424666"/>
                  <a:pt x="172122" y="424666"/>
                </a:cubicBezTo>
                <a:cubicBezTo>
                  <a:pt x="154138" y="424666"/>
                  <a:pt x="136243" y="420309"/>
                  <a:pt x="120395" y="411951"/>
                </a:cubicBezTo>
                <a:cubicBezTo>
                  <a:pt x="115410" y="409372"/>
                  <a:pt x="113540" y="403237"/>
                  <a:pt x="116122" y="398347"/>
                </a:cubicBezTo>
                <a:cubicBezTo>
                  <a:pt x="118704" y="393367"/>
                  <a:pt x="124847" y="391500"/>
                  <a:pt x="129743" y="394079"/>
                </a:cubicBezTo>
                <a:close/>
                <a:moveTo>
                  <a:pt x="152042" y="336239"/>
                </a:moveTo>
                <a:cubicBezTo>
                  <a:pt x="163160" y="346013"/>
                  <a:pt x="181128" y="346013"/>
                  <a:pt x="192246" y="336239"/>
                </a:cubicBezTo>
                <a:cubicBezTo>
                  <a:pt x="196427" y="332507"/>
                  <a:pt x="202831" y="332951"/>
                  <a:pt x="206478" y="337127"/>
                </a:cubicBezTo>
                <a:cubicBezTo>
                  <a:pt x="210214" y="341303"/>
                  <a:pt x="209769" y="347701"/>
                  <a:pt x="205589" y="351433"/>
                </a:cubicBezTo>
                <a:cubicBezTo>
                  <a:pt x="196338" y="359518"/>
                  <a:pt x="184508" y="364050"/>
                  <a:pt x="172144" y="364050"/>
                </a:cubicBezTo>
                <a:cubicBezTo>
                  <a:pt x="159780" y="364050"/>
                  <a:pt x="147861" y="359518"/>
                  <a:pt x="138699" y="351344"/>
                </a:cubicBezTo>
                <a:cubicBezTo>
                  <a:pt x="134430" y="347612"/>
                  <a:pt x="134074" y="341303"/>
                  <a:pt x="137721" y="337039"/>
                </a:cubicBezTo>
                <a:cubicBezTo>
                  <a:pt x="141457" y="332862"/>
                  <a:pt x="147861" y="332507"/>
                  <a:pt x="152042" y="336239"/>
                </a:cubicBezTo>
                <a:close/>
                <a:moveTo>
                  <a:pt x="496204" y="303364"/>
                </a:moveTo>
                <a:lnTo>
                  <a:pt x="516501" y="303364"/>
                </a:lnTo>
                <a:cubicBezTo>
                  <a:pt x="522020" y="303364"/>
                  <a:pt x="526560" y="307894"/>
                  <a:pt x="526560" y="313490"/>
                </a:cubicBezTo>
                <a:cubicBezTo>
                  <a:pt x="526560" y="319086"/>
                  <a:pt x="522020" y="323616"/>
                  <a:pt x="516501" y="323616"/>
                </a:cubicBezTo>
                <a:lnTo>
                  <a:pt x="496204" y="323616"/>
                </a:lnTo>
                <a:cubicBezTo>
                  <a:pt x="490595" y="323616"/>
                  <a:pt x="486055" y="319086"/>
                  <a:pt x="486055" y="313490"/>
                </a:cubicBezTo>
                <a:cubicBezTo>
                  <a:pt x="486055" y="307894"/>
                  <a:pt x="490595" y="303364"/>
                  <a:pt x="496204" y="303364"/>
                </a:cubicBezTo>
                <a:close/>
                <a:moveTo>
                  <a:pt x="273388" y="303364"/>
                </a:moveTo>
                <a:cubicBezTo>
                  <a:pt x="278994" y="303364"/>
                  <a:pt x="283532" y="307895"/>
                  <a:pt x="283532" y="313491"/>
                </a:cubicBezTo>
                <a:cubicBezTo>
                  <a:pt x="283532" y="359242"/>
                  <a:pt x="254789" y="400906"/>
                  <a:pt x="211987" y="417340"/>
                </a:cubicBezTo>
                <a:cubicBezTo>
                  <a:pt x="210830" y="417784"/>
                  <a:pt x="209584" y="417962"/>
                  <a:pt x="208427" y="417962"/>
                </a:cubicBezTo>
                <a:cubicBezTo>
                  <a:pt x="204334" y="417962"/>
                  <a:pt x="200508" y="415475"/>
                  <a:pt x="198906" y="411477"/>
                </a:cubicBezTo>
                <a:cubicBezTo>
                  <a:pt x="196948" y="406236"/>
                  <a:pt x="199529" y="400461"/>
                  <a:pt x="204779" y="398418"/>
                </a:cubicBezTo>
                <a:cubicBezTo>
                  <a:pt x="239751" y="385004"/>
                  <a:pt x="263243" y="350891"/>
                  <a:pt x="263243" y="313491"/>
                </a:cubicBezTo>
                <a:cubicBezTo>
                  <a:pt x="263243" y="307895"/>
                  <a:pt x="267781" y="303364"/>
                  <a:pt x="273388" y="303364"/>
                </a:cubicBezTo>
                <a:close/>
                <a:moveTo>
                  <a:pt x="148437" y="279155"/>
                </a:moveTo>
                <a:cubicBezTo>
                  <a:pt x="152613" y="282801"/>
                  <a:pt x="153057" y="289203"/>
                  <a:pt x="149325" y="293382"/>
                </a:cubicBezTo>
                <a:cubicBezTo>
                  <a:pt x="144438" y="298896"/>
                  <a:pt x="141773" y="306098"/>
                  <a:pt x="141773" y="313479"/>
                </a:cubicBezTo>
                <a:cubicBezTo>
                  <a:pt x="141773" y="319081"/>
                  <a:pt x="137241" y="323616"/>
                  <a:pt x="131643" y="323616"/>
                </a:cubicBezTo>
                <a:cubicBezTo>
                  <a:pt x="126046" y="323616"/>
                  <a:pt x="121514" y="319081"/>
                  <a:pt x="121514" y="313479"/>
                </a:cubicBezTo>
                <a:cubicBezTo>
                  <a:pt x="121514" y="301119"/>
                  <a:pt x="126046" y="289203"/>
                  <a:pt x="134220" y="280044"/>
                </a:cubicBezTo>
                <a:cubicBezTo>
                  <a:pt x="137863" y="275865"/>
                  <a:pt x="144261" y="275420"/>
                  <a:pt x="148437" y="279155"/>
                </a:cubicBezTo>
                <a:close/>
                <a:moveTo>
                  <a:pt x="374690" y="262930"/>
                </a:moveTo>
                <a:lnTo>
                  <a:pt x="394898" y="262930"/>
                </a:lnTo>
                <a:cubicBezTo>
                  <a:pt x="400506" y="262930"/>
                  <a:pt x="405046" y="267464"/>
                  <a:pt x="405046" y="273065"/>
                </a:cubicBezTo>
                <a:cubicBezTo>
                  <a:pt x="405046" y="278578"/>
                  <a:pt x="400506" y="283112"/>
                  <a:pt x="394898" y="283112"/>
                </a:cubicBezTo>
                <a:lnTo>
                  <a:pt x="374690" y="283112"/>
                </a:lnTo>
                <a:cubicBezTo>
                  <a:pt x="369081" y="283112"/>
                  <a:pt x="364541" y="278578"/>
                  <a:pt x="364541" y="273065"/>
                </a:cubicBezTo>
                <a:cubicBezTo>
                  <a:pt x="364541" y="267464"/>
                  <a:pt x="369081" y="262930"/>
                  <a:pt x="374690" y="262930"/>
                </a:cubicBezTo>
                <a:close/>
                <a:moveTo>
                  <a:pt x="172159" y="262930"/>
                </a:moveTo>
                <a:cubicBezTo>
                  <a:pt x="200091" y="262930"/>
                  <a:pt x="222775" y="285587"/>
                  <a:pt x="222775" y="313487"/>
                </a:cubicBezTo>
                <a:cubicBezTo>
                  <a:pt x="222775" y="319085"/>
                  <a:pt x="218238" y="323616"/>
                  <a:pt x="212634" y="323616"/>
                </a:cubicBezTo>
                <a:cubicBezTo>
                  <a:pt x="207119" y="323616"/>
                  <a:pt x="202582" y="319085"/>
                  <a:pt x="202582" y="313487"/>
                </a:cubicBezTo>
                <a:cubicBezTo>
                  <a:pt x="202582" y="296783"/>
                  <a:pt x="188883" y="283099"/>
                  <a:pt x="172159" y="283099"/>
                </a:cubicBezTo>
                <a:cubicBezTo>
                  <a:pt x="166555" y="283099"/>
                  <a:pt x="162018" y="278568"/>
                  <a:pt x="162018" y="273059"/>
                </a:cubicBezTo>
                <a:cubicBezTo>
                  <a:pt x="162018" y="267461"/>
                  <a:pt x="166555" y="262930"/>
                  <a:pt x="172159" y="262930"/>
                </a:cubicBezTo>
                <a:close/>
                <a:moveTo>
                  <a:pt x="107344" y="235086"/>
                </a:moveTo>
                <a:cubicBezTo>
                  <a:pt x="111352" y="238997"/>
                  <a:pt x="111352" y="245396"/>
                  <a:pt x="107433" y="249396"/>
                </a:cubicBezTo>
                <a:cubicBezTo>
                  <a:pt x="90419" y="266550"/>
                  <a:pt x="80977" y="289304"/>
                  <a:pt x="80977" y="313480"/>
                </a:cubicBezTo>
                <a:cubicBezTo>
                  <a:pt x="80977" y="333390"/>
                  <a:pt x="87302" y="352233"/>
                  <a:pt x="99238" y="368054"/>
                </a:cubicBezTo>
                <a:cubicBezTo>
                  <a:pt x="102623" y="372498"/>
                  <a:pt x="101732" y="378898"/>
                  <a:pt x="97189" y="382187"/>
                </a:cubicBezTo>
                <a:cubicBezTo>
                  <a:pt x="95408" y="383609"/>
                  <a:pt x="93270" y="384231"/>
                  <a:pt x="91132" y="384231"/>
                </a:cubicBezTo>
                <a:cubicBezTo>
                  <a:pt x="88103" y="384231"/>
                  <a:pt x="84986" y="382898"/>
                  <a:pt x="83026" y="380231"/>
                </a:cubicBezTo>
                <a:cubicBezTo>
                  <a:pt x="68418" y="360855"/>
                  <a:pt x="60757" y="337745"/>
                  <a:pt x="60757" y="313480"/>
                </a:cubicBezTo>
                <a:cubicBezTo>
                  <a:pt x="60757" y="283971"/>
                  <a:pt x="72159" y="256151"/>
                  <a:pt x="93003" y="235175"/>
                </a:cubicBezTo>
                <a:cubicBezTo>
                  <a:pt x="97011" y="231175"/>
                  <a:pt x="103335" y="231175"/>
                  <a:pt x="107344" y="235086"/>
                </a:cubicBezTo>
                <a:close/>
                <a:moveTo>
                  <a:pt x="455698" y="222496"/>
                </a:moveTo>
                <a:lnTo>
                  <a:pt x="516500" y="222496"/>
                </a:lnTo>
                <a:cubicBezTo>
                  <a:pt x="522019" y="222496"/>
                  <a:pt x="526559" y="227014"/>
                  <a:pt x="526559" y="232596"/>
                </a:cubicBezTo>
                <a:cubicBezTo>
                  <a:pt x="526559" y="238089"/>
                  <a:pt x="522019" y="242607"/>
                  <a:pt x="516500" y="242607"/>
                </a:cubicBezTo>
                <a:lnTo>
                  <a:pt x="455698" y="242607"/>
                </a:lnTo>
                <a:cubicBezTo>
                  <a:pt x="450090" y="242607"/>
                  <a:pt x="445550" y="238089"/>
                  <a:pt x="445550" y="232596"/>
                </a:cubicBezTo>
                <a:cubicBezTo>
                  <a:pt x="445550" y="227014"/>
                  <a:pt x="450090" y="222496"/>
                  <a:pt x="455698" y="222496"/>
                </a:cubicBezTo>
                <a:close/>
                <a:moveTo>
                  <a:pt x="216846" y="211541"/>
                </a:moveTo>
                <a:cubicBezTo>
                  <a:pt x="246484" y="224517"/>
                  <a:pt x="269001" y="249580"/>
                  <a:pt x="278524" y="280420"/>
                </a:cubicBezTo>
                <a:cubicBezTo>
                  <a:pt x="280215" y="285753"/>
                  <a:pt x="277278" y="291352"/>
                  <a:pt x="271938" y="293041"/>
                </a:cubicBezTo>
                <a:cubicBezTo>
                  <a:pt x="270870" y="293396"/>
                  <a:pt x="269891" y="293485"/>
                  <a:pt x="268912" y="293485"/>
                </a:cubicBezTo>
                <a:cubicBezTo>
                  <a:pt x="264551" y="293485"/>
                  <a:pt x="260546" y="290730"/>
                  <a:pt x="259211" y="286375"/>
                </a:cubicBezTo>
                <a:cubicBezTo>
                  <a:pt x="251379" y="261223"/>
                  <a:pt x="232956" y="240603"/>
                  <a:pt x="208658" y="230027"/>
                </a:cubicBezTo>
                <a:cubicBezTo>
                  <a:pt x="203585" y="227805"/>
                  <a:pt x="201182" y="221850"/>
                  <a:pt x="203496" y="216696"/>
                </a:cubicBezTo>
                <a:cubicBezTo>
                  <a:pt x="205721" y="211630"/>
                  <a:pt x="211684" y="209230"/>
                  <a:pt x="216846" y="211541"/>
                </a:cubicBezTo>
                <a:close/>
                <a:moveTo>
                  <a:pt x="172129" y="202173"/>
                </a:moveTo>
                <a:cubicBezTo>
                  <a:pt x="177734" y="202173"/>
                  <a:pt x="182271" y="206713"/>
                  <a:pt x="182271" y="212322"/>
                </a:cubicBezTo>
                <a:cubicBezTo>
                  <a:pt x="182271" y="217931"/>
                  <a:pt x="177734" y="222472"/>
                  <a:pt x="172129" y="222472"/>
                </a:cubicBezTo>
                <a:cubicBezTo>
                  <a:pt x="162876" y="222472"/>
                  <a:pt x="153801" y="223807"/>
                  <a:pt x="145082" y="226567"/>
                </a:cubicBezTo>
                <a:cubicBezTo>
                  <a:pt x="144014" y="226834"/>
                  <a:pt x="143036" y="227012"/>
                  <a:pt x="142057" y="227012"/>
                </a:cubicBezTo>
                <a:cubicBezTo>
                  <a:pt x="137698" y="227012"/>
                  <a:pt x="133694" y="224252"/>
                  <a:pt x="132360" y="219890"/>
                </a:cubicBezTo>
                <a:cubicBezTo>
                  <a:pt x="130758" y="214548"/>
                  <a:pt x="133694" y="208850"/>
                  <a:pt x="139032" y="207159"/>
                </a:cubicBezTo>
                <a:cubicBezTo>
                  <a:pt x="149708" y="203865"/>
                  <a:pt x="160830" y="202173"/>
                  <a:pt x="172129" y="202173"/>
                </a:cubicBezTo>
                <a:close/>
                <a:moveTo>
                  <a:pt x="354432" y="141557"/>
                </a:moveTo>
                <a:lnTo>
                  <a:pt x="435422" y="141557"/>
                </a:lnTo>
                <a:cubicBezTo>
                  <a:pt x="530386" y="141557"/>
                  <a:pt x="607639" y="218618"/>
                  <a:pt x="607639" y="313454"/>
                </a:cubicBezTo>
                <a:cubicBezTo>
                  <a:pt x="607639" y="408203"/>
                  <a:pt x="530386" y="485352"/>
                  <a:pt x="435422" y="485352"/>
                </a:cubicBezTo>
                <a:lnTo>
                  <a:pt x="283587" y="485352"/>
                </a:lnTo>
                <a:cubicBezTo>
                  <a:pt x="277980" y="485352"/>
                  <a:pt x="273441" y="480819"/>
                  <a:pt x="273441" y="475219"/>
                </a:cubicBezTo>
                <a:cubicBezTo>
                  <a:pt x="273441" y="469620"/>
                  <a:pt x="277980" y="465087"/>
                  <a:pt x="283587" y="465087"/>
                </a:cubicBezTo>
                <a:lnTo>
                  <a:pt x="435422" y="465087"/>
                </a:lnTo>
                <a:cubicBezTo>
                  <a:pt x="475206" y="465087"/>
                  <a:pt x="511251" y="449710"/>
                  <a:pt x="538396" y="424646"/>
                </a:cubicBezTo>
                <a:lnTo>
                  <a:pt x="496210" y="424646"/>
                </a:lnTo>
                <a:cubicBezTo>
                  <a:pt x="490603" y="424646"/>
                  <a:pt x="486064" y="420113"/>
                  <a:pt x="486064" y="414602"/>
                </a:cubicBezTo>
                <a:cubicBezTo>
                  <a:pt x="486064" y="409002"/>
                  <a:pt x="490603" y="404470"/>
                  <a:pt x="496210" y="404470"/>
                </a:cubicBezTo>
                <a:lnTo>
                  <a:pt x="556731" y="404470"/>
                </a:lnTo>
                <a:cubicBezTo>
                  <a:pt x="573908" y="381627"/>
                  <a:pt x="584855" y="353807"/>
                  <a:pt x="586813" y="323587"/>
                </a:cubicBezTo>
                <a:lnTo>
                  <a:pt x="556998" y="323587"/>
                </a:lnTo>
                <a:cubicBezTo>
                  <a:pt x="551391" y="323587"/>
                  <a:pt x="546852" y="319054"/>
                  <a:pt x="546852" y="313454"/>
                </a:cubicBezTo>
                <a:cubicBezTo>
                  <a:pt x="546852" y="307855"/>
                  <a:pt x="551391" y="303322"/>
                  <a:pt x="556998" y="303322"/>
                </a:cubicBezTo>
                <a:lnTo>
                  <a:pt x="586813" y="303322"/>
                </a:lnTo>
                <a:cubicBezTo>
                  <a:pt x="581562" y="224395"/>
                  <a:pt x="515790" y="161733"/>
                  <a:pt x="435422" y="161733"/>
                </a:cubicBezTo>
                <a:lnTo>
                  <a:pt x="354432" y="161733"/>
                </a:lnTo>
                <a:cubicBezTo>
                  <a:pt x="348825" y="161733"/>
                  <a:pt x="344286" y="157200"/>
                  <a:pt x="344286" y="151601"/>
                </a:cubicBezTo>
                <a:cubicBezTo>
                  <a:pt x="344286" y="146090"/>
                  <a:pt x="348825" y="141557"/>
                  <a:pt x="354432" y="141557"/>
                </a:cubicBezTo>
                <a:close/>
                <a:moveTo>
                  <a:pt x="287564" y="1984"/>
                </a:moveTo>
                <a:cubicBezTo>
                  <a:pt x="291747" y="-1126"/>
                  <a:pt x="297710" y="-504"/>
                  <a:pt x="301181" y="3318"/>
                </a:cubicBezTo>
                <a:lnTo>
                  <a:pt x="392319" y="104452"/>
                </a:lnTo>
                <a:cubicBezTo>
                  <a:pt x="396057" y="108629"/>
                  <a:pt x="395701" y="115028"/>
                  <a:pt x="391607" y="118761"/>
                </a:cubicBezTo>
                <a:cubicBezTo>
                  <a:pt x="387424" y="122493"/>
                  <a:pt x="381016" y="122138"/>
                  <a:pt x="377278" y="117961"/>
                </a:cubicBezTo>
                <a:lnTo>
                  <a:pt x="292370" y="23758"/>
                </a:lnTo>
                <a:lnTo>
                  <a:pt x="266204" y="43309"/>
                </a:lnTo>
                <a:lnTo>
                  <a:pt x="322809" y="146844"/>
                </a:lnTo>
                <a:cubicBezTo>
                  <a:pt x="324500" y="149954"/>
                  <a:pt x="324411" y="153776"/>
                  <a:pt x="322631" y="156797"/>
                </a:cubicBezTo>
                <a:cubicBezTo>
                  <a:pt x="320762" y="159908"/>
                  <a:pt x="317468" y="161774"/>
                  <a:pt x="313908" y="161774"/>
                </a:cubicBezTo>
                <a:lnTo>
                  <a:pt x="172129" y="161774"/>
                </a:lnTo>
                <a:cubicBezTo>
                  <a:pt x="88379" y="161774"/>
                  <a:pt x="20292" y="229849"/>
                  <a:pt x="20292" y="313476"/>
                </a:cubicBezTo>
                <a:cubicBezTo>
                  <a:pt x="20292" y="397103"/>
                  <a:pt x="88379" y="465090"/>
                  <a:pt x="172129" y="465090"/>
                </a:cubicBezTo>
                <a:cubicBezTo>
                  <a:pt x="255879" y="465090"/>
                  <a:pt x="324055" y="397103"/>
                  <a:pt x="324055" y="313476"/>
                </a:cubicBezTo>
                <a:cubicBezTo>
                  <a:pt x="324055" y="267175"/>
                  <a:pt x="303317" y="224072"/>
                  <a:pt x="267094" y="195012"/>
                </a:cubicBezTo>
                <a:cubicBezTo>
                  <a:pt x="262733" y="191546"/>
                  <a:pt x="262021" y="185236"/>
                  <a:pt x="265492" y="180881"/>
                </a:cubicBezTo>
                <a:cubicBezTo>
                  <a:pt x="269052" y="176438"/>
                  <a:pt x="275371" y="175815"/>
                  <a:pt x="279732" y="179281"/>
                </a:cubicBezTo>
                <a:cubicBezTo>
                  <a:pt x="288365" y="186213"/>
                  <a:pt x="296108" y="194034"/>
                  <a:pt x="303139" y="202210"/>
                </a:cubicBezTo>
                <a:lnTo>
                  <a:pt x="374696" y="202210"/>
                </a:lnTo>
                <a:cubicBezTo>
                  <a:pt x="380304" y="202210"/>
                  <a:pt x="384843" y="206742"/>
                  <a:pt x="384843" y="212341"/>
                </a:cubicBezTo>
                <a:cubicBezTo>
                  <a:pt x="384843" y="217940"/>
                  <a:pt x="380304" y="222473"/>
                  <a:pt x="374696" y="222473"/>
                </a:cubicBezTo>
                <a:lnTo>
                  <a:pt x="318269" y="222473"/>
                </a:lnTo>
                <a:cubicBezTo>
                  <a:pt x="335091" y="249400"/>
                  <a:pt x="344258" y="280772"/>
                  <a:pt x="344258" y="313476"/>
                </a:cubicBezTo>
                <a:cubicBezTo>
                  <a:pt x="344258" y="323785"/>
                  <a:pt x="343190" y="333916"/>
                  <a:pt x="341410" y="343781"/>
                </a:cubicBezTo>
                <a:lnTo>
                  <a:pt x="394900" y="343781"/>
                </a:lnTo>
                <a:cubicBezTo>
                  <a:pt x="400507" y="343781"/>
                  <a:pt x="405046" y="348313"/>
                  <a:pt x="405046" y="353912"/>
                </a:cubicBezTo>
                <a:cubicBezTo>
                  <a:pt x="405046" y="359511"/>
                  <a:pt x="400507" y="364044"/>
                  <a:pt x="394900" y="364044"/>
                </a:cubicBezTo>
                <a:lnTo>
                  <a:pt x="336693" y="364044"/>
                </a:lnTo>
                <a:cubicBezTo>
                  <a:pt x="314976" y="434162"/>
                  <a:pt x="249471" y="485352"/>
                  <a:pt x="172129" y="485352"/>
                </a:cubicBezTo>
                <a:cubicBezTo>
                  <a:pt x="77253" y="485352"/>
                  <a:pt x="0" y="408212"/>
                  <a:pt x="0" y="313476"/>
                </a:cubicBezTo>
                <a:cubicBezTo>
                  <a:pt x="0" y="218651"/>
                  <a:pt x="77253" y="141600"/>
                  <a:pt x="172129" y="141600"/>
                </a:cubicBezTo>
                <a:lnTo>
                  <a:pt x="296820" y="141600"/>
                </a:lnTo>
                <a:lnTo>
                  <a:pt x="244309" y="45264"/>
                </a:lnTo>
                <a:cubicBezTo>
                  <a:pt x="241817" y="40910"/>
                  <a:pt x="243063" y="35400"/>
                  <a:pt x="247068" y="3237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equal_149703"/>
          <p:cNvSpPr>
            <a:spLocks noChangeAspect="1"/>
          </p:cNvSpPr>
          <p:nvPr/>
        </p:nvSpPr>
        <p:spPr bwMode="auto">
          <a:xfrm>
            <a:off x="8257781" y="2671489"/>
            <a:ext cx="443280" cy="171563"/>
          </a:xfrm>
          <a:custGeom>
            <a:avLst/>
            <a:gdLst>
              <a:gd name="connsiteX0" fmla="*/ 0 w 563540"/>
              <a:gd name="connsiteY0" fmla="*/ 155953 h 218108"/>
              <a:gd name="connsiteX1" fmla="*/ 563540 w 563540"/>
              <a:gd name="connsiteY1" fmla="*/ 155953 h 218108"/>
              <a:gd name="connsiteX2" fmla="*/ 563540 w 563540"/>
              <a:gd name="connsiteY2" fmla="*/ 218108 h 218108"/>
              <a:gd name="connsiteX3" fmla="*/ 0 w 563540"/>
              <a:gd name="connsiteY3" fmla="*/ 218108 h 218108"/>
              <a:gd name="connsiteX4" fmla="*/ 0 w 563540"/>
              <a:gd name="connsiteY4" fmla="*/ 0 h 218108"/>
              <a:gd name="connsiteX5" fmla="*/ 563540 w 563540"/>
              <a:gd name="connsiteY5" fmla="*/ 0 h 218108"/>
              <a:gd name="connsiteX6" fmla="*/ 563540 w 563540"/>
              <a:gd name="connsiteY6" fmla="*/ 62155 h 218108"/>
              <a:gd name="connsiteX7" fmla="*/ 0 w 563540"/>
              <a:gd name="connsiteY7" fmla="*/ 62155 h 21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3540" h="218108">
                <a:moveTo>
                  <a:pt x="0" y="155953"/>
                </a:moveTo>
                <a:lnTo>
                  <a:pt x="563540" y="155953"/>
                </a:lnTo>
                <a:lnTo>
                  <a:pt x="563540" y="218108"/>
                </a:lnTo>
                <a:lnTo>
                  <a:pt x="0" y="218108"/>
                </a:lnTo>
                <a:close/>
                <a:moveTo>
                  <a:pt x="0" y="0"/>
                </a:moveTo>
                <a:lnTo>
                  <a:pt x="563540" y="0"/>
                </a:lnTo>
                <a:lnTo>
                  <a:pt x="563540" y="62155"/>
                </a:lnTo>
                <a:lnTo>
                  <a:pt x="0" y="6215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rocket-ship-in-launching-position_28675"/>
          <p:cNvSpPr>
            <a:spLocks noChangeAspect="1"/>
          </p:cNvSpPr>
          <p:nvPr/>
        </p:nvSpPr>
        <p:spPr bwMode="auto">
          <a:xfrm>
            <a:off x="9382330" y="2279389"/>
            <a:ext cx="655823" cy="1154191"/>
          </a:xfrm>
          <a:custGeom>
            <a:avLst/>
            <a:gdLst>
              <a:gd name="connsiteX0" fmla="*/ 172547 w 343841"/>
              <a:gd name="connsiteY0" fmla="*/ 484778 h 605129"/>
              <a:gd name="connsiteX1" fmla="*/ 135279 w 343841"/>
              <a:gd name="connsiteY1" fmla="*/ 489804 h 605129"/>
              <a:gd name="connsiteX2" fmla="*/ 134638 w 343841"/>
              <a:gd name="connsiteY2" fmla="*/ 491084 h 605129"/>
              <a:gd name="connsiteX3" fmla="*/ 172639 w 343841"/>
              <a:gd name="connsiteY3" fmla="*/ 591970 h 605129"/>
              <a:gd name="connsiteX4" fmla="*/ 210548 w 343841"/>
              <a:gd name="connsiteY4" fmla="*/ 491175 h 605129"/>
              <a:gd name="connsiteX5" fmla="*/ 209907 w 343841"/>
              <a:gd name="connsiteY5" fmla="*/ 489804 h 605129"/>
              <a:gd name="connsiteX6" fmla="*/ 172547 w 343841"/>
              <a:gd name="connsiteY6" fmla="*/ 484778 h 605129"/>
              <a:gd name="connsiteX7" fmla="*/ 172639 w 343841"/>
              <a:gd name="connsiteY7" fmla="*/ 471619 h 605129"/>
              <a:gd name="connsiteX8" fmla="*/ 220071 w 343841"/>
              <a:gd name="connsiteY8" fmla="*/ 481306 h 605129"/>
              <a:gd name="connsiteX9" fmla="*/ 223001 w 343841"/>
              <a:gd name="connsiteY9" fmla="*/ 483316 h 605129"/>
              <a:gd name="connsiteX10" fmla="*/ 224375 w 343841"/>
              <a:gd name="connsiteY10" fmla="*/ 488708 h 605129"/>
              <a:gd name="connsiteX11" fmla="*/ 172639 w 343841"/>
              <a:gd name="connsiteY11" fmla="*/ 605129 h 605129"/>
              <a:gd name="connsiteX12" fmla="*/ 120811 w 343841"/>
              <a:gd name="connsiteY12" fmla="*/ 488708 h 605129"/>
              <a:gd name="connsiteX13" fmla="*/ 122276 w 343841"/>
              <a:gd name="connsiteY13" fmla="*/ 483316 h 605129"/>
              <a:gd name="connsiteX14" fmla="*/ 125207 w 343841"/>
              <a:gd name="connsiteY14" fmla="*/ 481306 h 605129"/>
              <a:gd name="connsiteX15" fmla="*/ 172639 w 343841"/>
              <a:gd name="connsiteY15" fmla="*/ 471619 h 605129"/>
              <a:gd name="connsiteX16" fmla="*/ 75447 w 343841"/>
              <a:gd name="connsiteY16" fmla="*/ 101927 h 605129"/>
              <a:gd name="connsiteX17" fmla="*/ 67668 w 343841"/>
              <a:gd name="connsiteY17" fmla="*/ 114722 h 605129"/>
              <a:gd name="connsiteX18" fmla="*/ 276614 w 343841"/>
              <a:gd name="connsiteY18" fmla="*/ 114722 h 605129"/>
              <a:gd name="connsiteX19" fmla="*/ 268835 w 343841"/>
              <a:gd name="connsiteY19" fmla="*/ 101927 h 605129"/>
              <a:gd name="connsiteX20" fmla="*/ 169167 w 343841"/>
              <a:gd name="connsiteY20" fmla="*/ 753 h 605129"/>
              <a:gd name="connsiteX21" fmla="*/ 175207 w 343841"/>
              <a:gd name="connsiteY21" fmla="*/ 753 h 605129"/>
              <a:gd name="connsiteX22" fmla="*/ 292173 w 343841"/>
              <a:gd name="connsiteY22" fmla="*/ 115728 h 605129"/>
              <a:gd name="connsiteX23" fmla="*/ 295376 w 343841"/>
              <a:gd name="connsiteY23" fmla="*/ 121303 h 605129"/>
              <a:gd name="connsiteX24" fmla="*/ 295285 w 343841"/>
              <a:gd name="connsiteY24" fmla="*/ 121943 h 605129"/>
              <a:gd name="connsiteX25" fmla="*/ 320088 w 343841"/>
              <a:gd name="connsiteY25" fmla="*/ 228052 h 605129"/>
              <a:gd name="connsiteX26" fmla="*/ 312949 w 343841"/>
              <a:gd name="connsiteY26" fmla="*/ 286088 h 605129"/>
              <a:gd name="connsiteX27" fmla="*/ 318898 w 343841"/>
              <a:gd name="connsiteY27" fmla="*/ 290200 h 605129"/>
              <a:gd name="connsiteX28" fmla="*/ 343243 w 343841"/>
              <a:gd name="connsiteY28" fmla="*/ 318076 h 605129"/>
              <a:gd name="connsiteX29" fmla="*/ 292631 w 343841"/>
              <a:gd name="connsiteY29" fmla="*/ 512839 h 605129"/>
              <a:gd name="connsiteX30" fmla="*/ 287872 w 343841"/>
              <a:gd name="connsiteY30" fmla="*/ 517043 h 605129"/>
              <a:gd name="connsiteX31" fmla="*/ 286499 w 343841"/>
              <a:gd name="connsiteY31" fmla="*/ 517134 h 605129"/>
              <a:gd name="connsiteX32" fmla="*/ 281831 w 343841"/>
              <a:gd name="connsiteY32" fmla="*/ 515215 h 605129"/>
              <a:gd name="connsiteX33" fmla="*/ 260415 w 343841"/>
              <a:gd name="connsiteY33" fmla="*/ 482221 h 605129"/>
              <a:gd name="connsiteX34" fmla="*/ 224446 w 343841"/>
              <a:gd name="connsiteY34" fmla="*/ 431588 h 605129"/>
              <a:gd name="connsiteX35" fmla="*/ 224446 w 343841"/>
              <a:gd name="connsiteY35" fmla="*/ 435701 h 605129"/>
              <a:gd name="connsiteX36" fmla="*/ 217948 w 343841"/>
              <a:gd name="connsiteY36" fmla="*/ 442281 h 605129"/>
              <a:gd name="connsiteX37" fmla="*/ 125968 w 343841"/>
              <a:gd name="connsiteY37" fmla="*/ 442281 h 605129"/>
              <a:gd name="connsiteX38" fmla="*/ 119378 w 343841"/>
              <a:gd name="connsiteY38" fmla="*/ 435701 h 605129"/>
              <a:gd name="connsiteX39" fmla="*/ 119378 w 343841"/>
              <a:gd name="connsiteY39" fmla="*/ 429852 h 605129"/>
              <a:gd name="connsiteX40" fmla="*/ 83501 w 343841"/>
              <a:gd name="connsiteY40" fmla="*/ 480485 h 605129"/>
              <a:gd name="connsiteX41" fmla="*/ 61993 w 343841"/>
              <a:gd name="connsiteY41" fmla="*/ 513478 h 605129"/>
              <a:gd name="connsiteX42" fmla="*/ 55953 w 343841"/>
              <a:gd name="connsiteY42" fmla="*/ 515215 h 605129"/>
              <a:gd name="connsiteX43" fmla="*/ 51194 w 343841"/>
              <a:gd name="connsiteY43" fmla="*/ 511102 h 605129"/>
              <a:gd name="connsiteX44" fmla="*/ 582 w 343841"/>
              <a:gd name="connsiteY44" fmla="*/ 316339 h 605129"/>
              <a:gd name="connsiteX45" fmla="*/ 25018 w 343841"/>
              <a:gd name="connsiteY45" fmla="*/ 288373 h 605129"/>
              <a:gd name="connsiteX46" fmla="*/ 30967 w 343841"/>
              <a:gd name="connsiteY46" fmla="*/ 284351 h 605129"/>
              <a:gd name="connsiteX47" fmla="*/ 24195 w 343841"/>
              <a:gd name="connsiteY47" fmla="*/ 228052 h 605129"/>
              <a:gd name="connsiteX48" fmla="*/ 50187 w 343841"/>
              <a:gd name="connsiteY48" fmla="*/ 119749 h 605129"/>
              <a:gd name="connsiteX49" fmla="*/ 51560 w 343841"/>
              <a:gd name="connsiteY49" fmla="*/ 117007 h 605129"/>
              <a:gd name="connsiteX50" fmla="*/ 65563 w 343841"/>
              <a:gd name="connsiteY50" fmla="*/ 93062 h 605129"/>
              <a:gd name="connsiteX51" fmla="*/ 67302 w 343841"/>
              <a:gd name="connsiteY51" fmla="*/ 90503 h 605129"/>
              <a:gd name="connsiteX52" fmla="*/ 169167 w 343841"/>
              <a:gd name="connsiteY52" fmla="*/ 753 h 60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43841" h="605129">
                <a:moveTo>
                  <a:pt x="172547" y="484778"/>
                </a:moveTo>
                <a:cubicBezTo>
                  <a:pt x="151761" y="484778"/>
                  <a:pt x="138667" y="487885"/>
                  <a:pt x="135279" y="489804"/>
                </a:cubicBezTo>
                <a:cubicBezTo>
                  <a:pt x="135096" y="490261"/>
                  <a:pt x="134913" y="490718"/>
                  <a:pt x="134638" y="491084"/>
                </a:cubicBezTo>
                <a:cubicBezTo>
                  <a:pt x="144985" y="545365"/>
                  <a:pt x="162383" y="591970"/>
                  <a:pt x="172639" y="591970"/>
                </a:cubicBezTo>
                <a:cubicBezTo>
                  <a:pt x="182803" y="591970"/>
                  <a:pt x="200201" y="545365"/>
                  <a:pt x="210548" y="491175"/>
                </a:cubicBezTo>
                <a:cubicBezTo>
                  <a:pt x="210365" y="490718"/>
                  <a:pt x="210090" y="490261"/>
                  <a:pt x="209907" y="489804"/>
                </a:cubicBezTo>
                <a:cubicBezTo>
                  <a:pt x="206519" y="487885"/>
                  <a:pt x="193425" y="484778"/>
                  <a:pt x="172547" y="484778"/>
                </a:cubicBezTo>
                <a:close/>
                <a:moveTo>
                  <a:pt x="172639" y="471619"/>
                </a:moveTo>
                <a:cubicBezTo>
                  <a:pt x="188022" y="471619"/>
                  <a:pt x="212105" y="473081"/>
                  <a:pt x="220071" y="481306"/>
                </a:cubicBezTo>
                <a:cubicBezTo>
                  <a:pt x="221170" y="481763"/>
                  <a:pt x="222177" y="482402"/>
                  <a:pt x="223001" y="483316"/>
                </a:cubicBezTo>
                <a:cubicBezTo>
                  <a:pt x="224283" y="484778"/>
                  <a:pt x="224741" y="486789"/>
                  <a:pt x="224375" y="488708"/>
                </a:cubicBezTo>
                <a:cubicBezTo>
                  <a:pt x="219430" y="516031"/>
                  <a:pt x="201025" y="605129"/>
                  <a:pt x="172639" y="605129"/>
                </a:cubicBezTo>
                <a:cubicBezTo>
                  <a:pt x="144161" y="605129"/>
                  <a:pt x="125756" y="516031"/>
                  <a:pt x="120811" y="488708"/>
                </a:cubicBezTo>
                <a:cubicBezTo>
                  <a:pt x="120445" y="486789"/>
                  <a:pt x="120994" y="484870"/>
                  <a:pt x="122276" y="483316"/>
                </a:cubicBezTo>
                <a:cubicBezTo>
                  <a:pt x="123009" y="482402"/>
                  <a:pt x="124016" y="481763"/>
                  <a:pt x="125207" y="481306"/>
                </a:cubicBezTo>
                <a:cubicBezTo>
                  <a:pt x="133081" y="473081"/>
                  <a:pt x="157164" y="471619"/>
                  <a:pt x="172639" y="471619"/>
                </a:cubicBezTo>
                <a:close/>
                <a:moveTo>
                  <a:pt x="75447" y="101927"/>
                </a:moveTo>
                <a:cubicBezTo>
                  <a:pt x="72702" y="106131"/>
                  <a:pt x="70139" y="110427"/>
                  <a:pt x="67668" y="114722"/>
                </a:cubicBezTo>
                <a:lnTo>
                  <a:pt x="276614" y="114722"/>
                </a:lnTo>
                <a:cubicBezTo>
                  <a:pt x="274143" y="110427"/>
                  <a:pt x="271581" y="106131"/>
                  <a:pt x="268835" y="101927"/>
                </a:cubicBezTo>
                <a:close/>
                <a:moveTo>
                  <a:pt x="169167" y="753"/>
                </a:moveTo>
                <a:cubicBezTo>
                  <a:pt x="170997" y="-252"/>
                  <a:pt x="173285" y="-252"/>
                  <a:pt x="175207" y="753"/>
                </a:cubicBezTo>
                <a:cubicBezTo>
                  <a:pt x="227009" y="27623"/>
                  <a:pt x="267279" y="68202"/>
                  <a:pt x="292173" y="115728"/>
                </a:cubicBezTo>
                <a:cubicBezTo>
                  <a:pt x="294095" y="116916"/>
                  <a:pt x="295376" y="118927"/>
                  <a:pt x="295376" y="121303"/>
                </a:cubicBezTo>
                <a:cubicBezTo>
                  <a:pt x="295376" y="121577"/>
                  <a:pt x="295285" y="121760"/>
                  <a:pt x="295285" y="121943"/>
                </a:cubicBezTo>
                <a:cubicBezTo>
                  <a:pt x="311301" y="154845"/>
                  <a:pt x="320088" y="190946"/>
                  <a:pt x="320088" y="228052"/>
                </a:cubicBezTo>
                <a:cubicBezTo>
                  <a:pt x="320088" y="247428"/>
                  <a:pt x="317708" y="266986"/>
                  <a:pt x="312949" y="286088"/>
                </a:cubicBezTo>
                <a:cubicBezTo>
                  <a:pt x="314779" y="287459"/>
                  <a:pt x="316884" y="288830"/>
                  <a:pt x="318898" y="290200"/>
                </a:cubicBezTo>
                <a:cubicBezTo>
                  <a:pt x="329240" y="296964"/>
                  <a:pt x="340863" y="304732"/>
                  <a:pt x="343243" y="318076"/>
                </a:cubicBezTo>
                <a:cubicBezTo>
                  <a:pt x="349924" y="354908"/>
                  <a:pt x="298580" y="496845"/>
                  <a:pt x="292631" y="512839"/>
                </a:cubicBezTo>
                <a:cubicBezTo>
                  <a:pt x="291899" y="514941"/>
                  <a:pt x="290068" y="516494"/>
                  <a:pt x="287872" y="517043"/>
                </a:cubicBezTo>
                <a:cubicBezTo>
                  <a:pt x="287414" y="517043"/>
                  <a:pt x="286956" y="517134"/>
                  <a:pt x="286499" y="517134"/>
                </a:cubicBezTo>
                <a:cubicBezTo>
                  <a:pt x="284760" y="517134"/>
                  <a:pt x="283112" y="516494"/>
                  <a:pt x="281831" y="515215"/>
                </a:cubicBezTo>
                <a:cubicBezTo>
                  <a:pt x="275241" y="508635"/>
                  <a:pt x="268377" y="496388"/>
                  <a:pt x="260415" y="482221"/>
                </a:cubicBezTo>
                <a:cubicBezTo>
                  <a:pt x="249798" y="463485"/>
                  <a:pt x="237168" y="440910"/>
                  <a:pt x="224446" y="431588"/>
                </a:cubicBezTo>
                <a:lnTo>
                  <a:pt x="224446" y="435701"/>
                </a:lnTo>
                <a:cubicBezTo>
                  <a:pt x="224446" y="439357"/>
                  <a:pt x="221518" y="442281"/>
                  <a:pt x="217948" y="442281"/>
                </a:cubicBezTo>
                <a:lnTo>
                  <a:pt x="125968" y="442281"/>
                </a:lnTo>
                <a:cubicBezTo>
                  <a:pt x="122307" y="442281"/>
                  <a:pt x="119378" y="439357"/>
                  <a:pt x="119378" y="435701"/>
                </a:cubicBezTo>
                <a:lnTo>
                  <a:pt x="119378" y="429852"/>
                </a:lnTo>
                <a:cubicBezTo>
                  <a:pt x="106748" y="439174"/>
                  <a:pt x="94026" y="461749"/>
                  <a:pt x="83501" y="480485"/>
                </a:cubicBezTo>
                <a:cubicBezTo>
                  <a:pt x="75447" y="494651"/>
                  <a:pt x="68583" y="506898"/>
                  <a:pt x="61993" y="513478"/>
                </a:cubicBezTo>
                <a:cubicBezTo>
                  <a:pt x="60438" y="515032"/>
                  <a:pt x="58149" y="515763"/>
                  <a:pt x="55953" y="515215"/>
                </a:cubicBezTo>
                <a:cubicBezTo>
                  <a:pt x="53756" y="514758"/>
                  <a:pt x="52017" y="513204"/>
                  <a:pt x="51194" y="511102"/>
                </a:cubicBezTo>
                <a:cubicBezTo>
                  <a:pt x="45336" y="495017"/>
                  <a:pt x="-6008" y="353171"/>
                  <a:pt x="582" y="316339"/>
                </a:cubicBezTo>
                <a:cubicBezTo>
                  <a:pt x="3053" y="302904"/>
                  <a:pt x="14676" y="295227"/>
                  <a:pt x="25018" y="288373"/>
                </a:cubicBezTo>
                <a:cubicBezTo>
                  <a:pt x="27123" y="287002"/>
                  <a:pt x="29137" y="285631"/>
                  <a:pt x="30967" y="284351"/>
                </a:cubicBezTo>
                <a:cubicBezTo>
                  <a:pt x="26483" y="265798"/>
                  <a:pt x="24195" y="246879"/>
                  <a:pt x="24195" y="228052"/>
                </a:cubicBezTo>
                <a:cubicBezTo>
                  <a:pt x="24195" y="190032"/>
                  <a:pt x="33438" y="153200"/>
                  <a:pt x="50187" y="119749"/>
                </a:cubicBezTo>
                <a:cubicBezTo>
                  <a:pt x="50462" y="118744"/>
                  <a:pt x="50919" y="117830"/>
                  <a:pt x="51560" y="117007"/>
                </a:cubicBezTo>
                <a:cubicBezTo>
                  <a:pt x="55770" y="108782"/>
                  <a:pt x="60438" y="100830"/>
                  <a:pt x="65563" y="93062"/>
                </a:cubicBezTo>
                <a:cubicBezTo>
                  <a:pt x="65929" y="92057"/>
                  <a:pt x="66570" y="91234"/>
                  <a:pt x="67302" y="90503"/>
                </a:cubicBezTo>
                <a:cubicBezTo>
                  <a:pt x="92104" y="53853"/>
                  <a:pt x="126792" y="22688"/>
                  <a:pt x="169167" y="753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add_104790"/>
          <p:cNvSpPr>
            <a:spLocks noChangeAspect="1"/>
          </p:cNvSpPr>
          <p:nvPr/>
        </p:nvSpPr>
        <p:spPr bwMode="auto">
          <a:xfrm>
            <a:off x="5727108" y="2570429"/>
            <a:ext cx="417571" cy="416982"/>
          </a:xfrm>
          <a:custGeom>
            <a:avLst/>
            <a:gdLst>
              <a:gd name="T0" fmla="*/ 2981 w 2981"/>
              <a:gd name="T1" fmla="*/ 1390 h 2981"/>
              <a:gd name="T2" fmla="*/ 1590 w 2981"/>
              <a:gd name="T3" fmla="*/ 1390 h 2981"/>
              <a:gd name="T4" fmla="*/ 1590 w 2981"/>
              <a:gd name="T5" fmla="*/ 0 h 2981"/>
              <a:gd name="T6" fmla="*/ 1390 w 2981"/>
              <a:gd name="T7" fmla="*/ 0 h 2981"/>
              <a:gd name="T8" fmla="*/ 1390 w 2981"/>
              <a:gd name="T9" fmla="*/ 1390 h 2981"/>
              <a:gd name="T10" fmla="*/ 0 w 2981"/>
              <a:gd name="T11" fmla="*/ 1390 h 2981"/>
              <a:gd name="T12" fmla="*/ 0 w 2981"/>
              <a:gd name="T13" fmla="*/ 1590 h 2981"/>
              <a:gd name="T14" fmla="*/ 1390 w 2981"/>
              <a:gd name="T15" fmla="*/ 1590 h 2981"/>
              <a:gd name="T16" fmla="*/ 1390 w 2981"/>
              <a:gd name="T17" fmla="*/ 2981 h 2981"/>
              <a:gd name="T18" fmla="*/ 1590 w 2981"/>
              <a:gd name="T19" fmla="*/ 2981 h 2981"/>
              <a:gd name="T20" fmla="*/ 1590 w 2981"/>
              <a:gd name="T21" fmla="*/ 1590 h 2981"/>
              <a:gd name="T22" fmla="*/ 2981 w 2981"/>
              <a:gd name="T23" fmla="*/ 1590 h 2981"/>
              <a:gd name="T24" fmla="*/ 2981 w 2981"/>
              <a:gd name="T25" fmla="*/ 1390 h 2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981" h="2981">
                <a:moveTo>
                  <a:pt x="2981" y="1390"/>
                </a:moveTo>
                <a:lnTo>
                  <a:pt x="1590" y="1390"/>
                </a:lnTo>
                <a:lnTo>
                  <a:pt x="1590" y="0"/>
                </a:lnTo>
                <a:lnTo>
                  <a:pt x="1390" y="0"/>
                </a:lnTo>
                <a:lnTo>
                  <a:pt x="1390" y="1390"/>
                </a:lnTo>
                <a:lnTo>
                  <a:pt x="0" y="1390"/>
                </a:lnTo>
                <a:lnTo>
                  <a:pt x="0" y="1590"/>
                </a:lnTo>
                <a:lnTo>
                  <a:pt x="1390" y="1590"/>
                </a:lnTo>
                <a:lnTo>
                  <a:pt x="1390" y="2981"/>
                </a:lnTo>
                <a:lnTo>
                  <a:pt x="1590" y="2981"/>
                </a:lnTo>
                <a:lnTo>
                  <a:pt x="1590" y="1590"/>
                </a:lnTo>
                <a:lnTo>
                  <a:pt x="2981" y="1590"/>
                </a:lnTo>
                <a:lnTo>
                  <a:pt x="2981" y="139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12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" y="357607"/>
            <a:ext cx="246087" cy="575886"/>
          </a:xfrm>
          <a:prstGeom prst="rect">
            <a:avLst/>
          </a:prstGeom>
          <a:solidFill>
            <a:srgbClr val="FF4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rgbClr val="FF49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6909" y="357607"/>
            <a:ext cx="11517461" cy="575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大数据技术概述</a:t>
            </a:r>
          </a:p>
          <a:p>
            <a:pPr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有什么用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造福人类（教育）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22" y="1398672"/>
            <a:ext cx="7572851" cy="4619625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14085" y="1398672"/>
            <a:ext cx="3550285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996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" y="357607"/>
            <a:ext cx="246087" cy="575886"/>
          </a:xfrm>
          <a:prstGeom prst="rect">
            <a:avLst/>
          </a:prstGeom>
          <a:solidFill>
            <a:srgbClr val="FF4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rgbClr val="FF49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6909" y="357607"/>
            <a:ext cx="11517461" cy="575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大数据技术概述</a:t>
            </a:r>
          </a:p>
          <a:p>
            <a:pPr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有什么用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造福人类（医疗）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WeChatSight2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4775" y="1495925"/>
            <a:ext cx="7556073" cy="432117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074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" y="357607"/>
            <a:ext cx="246087" cy="575886"/>
          </a:xfrm>
          <a:prstGeom prst="rect">
            <a:avLst/>
          </a:prstGeom>
          <a:solidFill>
            <a:srgbClr val="FF4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rgbClr val="FF49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6909" y="357607"/>
            <a:ext cx="11517461" cy="575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大数据技术概述</a:t>
            </a:r>
          </a:p>
          <a:p>
            <a:pPr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有什么用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造福人类（智慧城市）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23" y="1263519"/>
            <a:ext cx="9000665" cy="50230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665175" y="6519446"/>
            <a:ext cx="2414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</a:rPr>
              <a:t>引用自：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</a:rPr>
              <a:t>https://et.aliyun.com/brain/city</a:t>
            </a: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</a:rPr>
              <a:t>              https://www.alibabacloud.com/zh/et/city/</a:t>
            </a:r>
            <a:endParaRPr lang="zh-CN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9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" y="357607"/>
            <a:ext cx="246087" cy="575886"/>
          </a:xfrm>
          <a:prstGeom prst="rect">
            <a:avLst/>
          </a:prstGeom>
          <a:solidFill>
            <a:srgbClr val="FF4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rgbClr val="FF49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6909" y="357607"/>
            <a:ext cx="11517461" cy="575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大数据技术概述</a:t>
            </a:r>
          </a:p>
          <a:p>
            <a:pPr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有什么用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造福人类（精准扶贫）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67938" y="6538152"/>
            <a:ext cx="24240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</a:rPr>
              <a:t>引用自：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</a:rPr>
              <a:t>https://www.fupin110.com/news/16.html/</a:t>
            </a:r>
            <a:endParaRPr lang="zh-CN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194" name="Picture 2" descr="æºæ§è±è´«å¤§å±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914" y="1221392"/>
            <a:ext cx="8579643" cy="501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10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" y="357607"/>
            <a:ext cx="246087" cy="575886"/>
          </a:xfrm>
          <a:prstGeom prst="rect">
            <a:avLst/>
          </a:prstGeom>
          <a:solidFill>
            <a:srgbClr val="FF4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rgbClr val="FF49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6909" y="357607"/>
            <a:ext cx="11517461" cy="575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大数据技术概述</a:t>
            </a:r>
          </a:p>
          <a:p>
            <a:pPr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有什么用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造福人类（金融）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641302" y="6642556"/>
            <a:ext cx="2550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</a:rPr>
              <a:t>引用自：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</a:rPr>
              <a:t>https://github.com/maxbbraun/trump2cash/</a:t>
            </a:r>
            <a:endParaRPr lang="zh-CN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2" descr="Trump2Cas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067" y="1467835"/>
            <a:ext cx="8821188" cy="44105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6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" y="357607"/>
            <a:ext cx="246087" cy="575886"/>
          </a:xfrm>
          <a:prstGeom prst="rect">
            <a:avLst/>
          </a:prstGeom>
          <a:solidFill>
            <a:srgbClr val="FF4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rgbClr val="FF49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6909" y="357607"/>
            <a:ext cx="11517461" cy="575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大数据技术概述</a:t>
            </a:r>
          </a:p>
          <a:p>
            <a:pPr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有什么用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造福自己（深造）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599419" y="1310944"/>
            <a:ext cx="5216267" cy="7636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19" y="2267111"/>
            <a:ext cx="2091667" cy="4360594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5"/>
          <a:stretch>
            <a:fillRect/>
          </a:stretch>
        </p:blipFill>
        <p:spPr>
          <a:xfrm>
            <a:off x="6208295" y="1310944"/>
            <a:ext cx="3655896" cy="7636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08295" y="245205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大数据分析与应用安徽省重点实验室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国家数学与交叉科学中心（合肥）大数据科学实验室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智慧医疗大数据研究中心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智慧城市实验室</a:t>
            </a:r>
          </a:p>
        </p:txBody>
      </p:sp>
    </p:spTree>
    <p:extLst>
      <p:ext uri="{BB962C8B-B14F-4D97-AF65-F5344CB8AC3E}">
        <p14:creationId xmlns:p14="http://schemas.microsoft.com/office/powerpoint/2010/main" val="119322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" y="357607"/>
            <a:ext cx="246087" cy="575886"/>
          </a:xfrm>
          <a:prstGeom prst="rect">
            <a:avLst/>
          </a:prstGeom>
          <a:solidFill>
            <a:srgbClr val="FF4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rgbClr val="FF49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6909" y="357607"/>
            <a:ext cx="11517461" cy="575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10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大数据技术概述</a:t>
            </a:r>
          </a:p>
          <a:p>
            <a:pPr>
              <a:lnSpc>
                <a:spcPts val="2400"/>
              </a:lnSpc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什么用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造福自己（就业）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04" y="1127020"/>
            <a:ext cx="9450033" cy="53077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17596" y="6642556"/>
            <a:ext cx="3674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</a:rPr>
              <a:t>引用自：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</a:rPr>
              <a:t>http://www.askci.com/news/chanye/20171025/113333110423_2.shtml</a:t>
            </a:r>
          </a:p>
        </p:txBody>
      </p:sp>
    </p:spTree>
    <p:extLst>
      <p:ext uri="{BB962C8B-B14F-4D97-AF65-F5344CB8AC3E}">
        <p14:creationId xmlns:p14="http://schemas.microsoft.com/office/powerpoint/2010/main" val="238349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" y="357607"/>
            <a:ext cx="246087" cy="575886"/>
          </a:xfrm>
          <a:prstGeom prst="rect">
            <a:avLst/>
          </a:prstGeom>
          <a:solidFill>
            <a:srgbClr val="FF4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rgbClr val="FF4957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6909" y="357607"/>
            <a:ext cx="11517461" cy="575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实验报告提交方式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1" name="图片 30"/>
          <p:cNvPicPr/>
          <p:nvPr/>
        </p:nvPicPr>
        <p:blipFill>
          <a:blip r:embed="rId2"/>
          <a:stretch>
            <a:fillRect/>
          </a:stretch>
        </p:blipFill>
        <p:spPr>
          <a:xfrm>
            <a:off x="2375240" y="933493"/>
            <a:ext cx="6445996" cy="50658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3065814" y="6205910"/>
            <a:ext cx="5064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http://210.45.212.131:8081/openlab/prepare_login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7220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" y="357607"/>
            <a:ext cx="246087" cy="575886"/>
          </a:xfrm>
          <a:prstGeom prst="rect">
            <a:avLst/>
          </a:prstGeom>
          <a:solidFill>
            <a:srgbClr val="FF4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rgbClr val="FF4957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6909" y="357607"/>
            <a:ext cx="11517461" cy="575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考核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6" name="bff77aa6-1184-4119-8932-ef59ae7c59fe" descr="zRcAAB+LCAAAAAAABADNVk1v4jAQ/S/e7o1dxXFIgBsUWPXQLVJRLysOKTHgKh8oMRKo4r+vE0IZk+DFUbLQUzv2pO/N88y8T/TAPNRDGLXQA9+tqfj9NXBjPmTuMnaD58ijvjibxNGaxpzRBPX+fOZJJkh6c/0NzW/tRPyZhSzYBFkY9Yyfhgi5WxDCRhYc0jkLXH/IloyLb4vIUzKh8ZyGPL/I4w1tofwP20yTfsXRZp2h3reOYAhkwGMWLgGaPBsZ31F5tgWyB1HkUzcsph+QlKW3Qfpj5EdxMfl41QZXXxYLNqfTFQ1oliWOpizk/dB7XbnesW6DmC1XPKRJkgde3j/onIO0XlskZp/Mrm+Slfj4t7H46XeMocBZCtr5//KRDpTPBGA62vLB7K6+fDAdG9frh3ETAtrlAo5GxG6bUEAJ9i0a0IEKEohGvwOl9AotKOVr9CBupAk75Rra+HHgOFBDCfYNutDGUEMLotFvQym9Qh/CfFOjD81G+tAp15CMnO5YGqQC9kxcYaEnaiQtRdiUfe9jk/BA6JDfPK3SXUYlpou8qdHEFfuWchon2UnhC+Bc6Bt6dIt6ZkuoJLZ1Xpsf3YzWKPTygOlkAVGENf0tslOgh0JmIYxm++Ju/8I0A8rA5n5jCXtnPuM7JSvrMqvsvycSoxKMU7rlKoiWDBEOkDT1BO7sJZ8gErTXFaQe6GfVLcwuZWHbl9EdmgaCOzxnNGZ+6uP683QoiHZJKM8f+bEnvoLpi4HdIx3IXJ/mUZi/pNaV76otM7cbZ55KUT/zq1Q+4+roTwbnRpPBVLByZFYd/cnQraO9VBC7MsSu/mToXJgMCkHqgS5XlxQ2orKwwsje3WgwpdGgop6ih9xx89wbHg46bCv4Bnwr40BUvOTdRio4B1yLdVCClL0DqeAd8CXzoFKlJvRnJdazD/gO/QORhoSSu7xUiZ6BqMS94SGhw7aChcC38hCWitfZmqtgInAtLkIJUrYRpIKNwJd8hEqVmtDLJbb0nIR5h07CkoaEirsp71ZLz0lU4t7wkPg329n+L8mrkjHNFwAA">
            <a:extLst>
              <a:ext uri="{FF2B5EF4-FFF2-40B4-BE49-F238E27FC236}">
                <a16:creationId xmlns:a16="http://schemas.microsoft.com/office/drawing/2014/main" id="{CEFA31F5-4741-4383-8D0D-FF0429A44532}"/>
              </a:ext>
            </a:extLst>
          </p:cNvPr>
          <p:cNvGrpSpPr>
            <a:grpSpLocks noChangeAspect="1"/>
          </p:cNvGrpSpPr>
          <p:nvPr/>
        </p:nvGrpSpPr>
        <p:grpSpPr>
          <a:xfrm>
            <a:off x="2306062" y="1478643"/>
            <a:ext cx="7579877" cy="3777835"/>
            <a:chOff x="2306062" y="1478643"/>
            <a:chExt cx="7579877" cy="3777835"/>
          </a:xfrm>
        </p:grpSpPr>
        <p:sp>
          <p:nvSpPr>
            <p:cNvPr id="7" name="CustomText">
              <a:extLst>
                <a:ext uri="{FF2B5EF4-FFF2-40B4-BE49-F238E27FC236}">
                  <a16:creationId xmlns:a16="http://schemas.microsoft.com/office/drawing/2014/main" id="{C424FCB3-5923-493E-B7A2-2C8A3A273834}"/>
                </a:ext>
              </a:extLst>
            </p:cNvPr>
            <p:cNvSpPr/>
            <p:nvPr/>
          </p:nvSpPr>
          <p:spPr>
            <a:xfrm>
              <a:off x="8091642" y="2457840"/>
              <a:ext cx="1695449" cy="358170"/>
            </a:xfrm>
            <a:prstGeom prst="rect">
              <a:avLst/>
            </a:prstGeom>
            <a:noFill/>
          </p:spPr>
          <p:txBody>
            <a:bodyPr wrap="square" lIns="90000" tIns="46800" rIns="90000" bIns="46800" anchor="b">
              <a:normAutofit fontScale="62500" lnSpcReduction="20000"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100" b="1" noProof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实验报告</a:t>
              </a:r>
              <a:endParaRPr kumimoji="0" lang="en-US" altLang="zh-CN" sz="3100" b="1" i="0" strike="noStrike" kern="1200" cap="none" spc="0" normalizeH="0" baseline="0" noProof="0" dirty="0"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CustomText">
              <a:extLst>
                <a:ext uri="{FF2B5EF4-FFF2-40B4-BE49-F238E27FC236}">
                  <a16:creationId xmlns:a16="http://schemas.microsoft.com/office/drawing/2014/main" id="{B19BD7E1-BD13-4D8B-8516-2344350804CE}"/>
                </a:ext>
              </a:extLst>
            </p:cNvPr>
            <p:cNvSpPr/>
            <p:nvPr/>
          </p:nvSpPr>
          <p:spPr>
            <a:xfrm>
              <a:off x="6178604" y="4689031"/>
              <a:ext cx="1913038" cy="358170"/>
            </a:xfrm>
            <a:prstGeom prst="rect">
              <a:avLst/>
            </a:prstGeom>
            <a:noFill/>
          </p:spPr>
          <p:txBody>
            <a:bodyPr wrap="square" lIns="90000" tIns="46800" rIns="90000" bIns="46800" anchor="b">
              <a:normAutofit fontScale="62500" lnSpcReduction="20000"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期末论文</a:t>
              </a:r>
              <a:endParaRPr kumimoji="0" lang="en-US" altLang="zh-CN" sz="3100" b="1" i="0" strike="noStrike" kern="1200" cap="none" spc="0" normalizeH="0" baseline="0" noProof="0" dirty="0"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ExtraShape1">
              <a:extLst>
                <a:ext uri="{FF2B5EF4-FFF2-40B4-BE49-F238E27FC236}">
                  <a16:creationId xmlns:a16="http://schemas.microsoft.com/office/drawing/2014/main" id="{BB2DF9A0-5E34-4270-9414-D5879B221EB3}"/>
                </a:ext>
              </a:extLst>
            </p:cNvPr>
            <p:cNvSpPr/>
            <p:nvPr/>
          </p:nvSpPr>
          <p:spPr>
            <a:xfrm>
              <a:off x="6383994" y="1585686"/>
              <a:ext cx="1587500" cy="15875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ExtraShape2">
              <a:extLst>
                <a:ext uri="{FF2B5EF4-FFF2-40B4-BE49-F238E27FC236}">
                  <a16:creationId xmlns:a16="http://schemas.microsoft.com/office/drawing/2014/main" id="{B4AD7B6E-6B67-47B9-931F-CB43E82CDEDF}"/>
                </a:ext>
              </a:extLst>
            </p:cNvPr>
            <p:cNvSpPr/>
            <p:nvPr/>
          </p:nvSpPr>
          <p:spPr>
            <a:xfrm>
              <a:off x="6583318" y="1785010"/>
              <a:ext cx="1188853" cy="11888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ExtraShape3">
              <a:extLst>
                <a:ext uri="{FF2B5EF4-FFF2-40B4-BE49-F238E27FC236}">
                  <a16:creationId xmlns:a16="http://schemas.microsoft.com/office/drawing/2014/main" id="{74F402AE-2F7F-4FF5-9ED0-639D73AE299B}"/>
                </a:ext>
              </a:extLst>
            </p:cNvPr>
            <p:cNvSpPr/>
            <p:nvPr/>
          </p:nvSpPr>
          <p:spPr>
            <a:xfrm>
              <a:off x="4469274" y="3668978"/>
              <a:ext cx="1587500" cy="15875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ExtraShape4">
              <a:extLst>
                <a:ext uri="{FF2B5EF4-FFF2-40B4-BE49-F238E27FC236}">
                  <a16:creationId xmlns:a16="http://schemas.microsoft.com/office/drawing/2014/main" id="{392447D4-C8B3-4325-BBC8-308BD722FC3A}"/>
                </a:ext>
              </a:extLst>
            </p:cNvPr>
            <p:cNvSpPr/>
            <p:nvPr/>
          </p:nvSpPr>
          <p:spPr>
            <a:xfrm>
              <a:off x="4668598" y="3868302"/>
              <a:ext cx="1188853" cy="11888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ValueText1">
              <a:extLst>
                <a:ext uri="{FF2B5EF4-FFF2-40B4-BE49-F238E27FC236}">
                  <a16:creationId xmlns:a16="http://schemas.microsoft.com/office/drawing/2014/main" id="{CA27F7AF-F2E5-414D-8D06-1DF9A87B96C1}"/>
                </a:ext>
              </a:extLst>
            </p:cNvPr>
            <p:cNvSpPr txBox="1"/>
            <p:nvPr/>
          </p:nvSpPr>
          <p:spPr>
            <a:xfrm>
              <a:off x="8184698" y="1806750"/>
              <a:ext cx="754669" cy="5761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90000" bIns="90000" anchor="ctr" anchorCtr="0">
              <a:prstTxWarp prst="textPlain">
                <a:avLst/>
              </a:prstTxWarp>
              <a:noAutofit/>
            </a:bodyPr>
            <a:lstStyle/>
            <a:p>
              <a:pPr algn="r"/>
              <a:r>
                <a:rPr lang="en-US" altLang="zh-CN" sz="8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40%</a:t>
              </a:r>
              <a:endParaRPr lang="en-US" sz="8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ValueText2">
              <a:extLst>
                <a:ext uri="{FF2B5EF4-FFF2-40B4-BE49-F238E27FC236}">
                  <a16:creationId xmlns:a16="http://schemas.microsoft.com/office/drawing/2014/main" id="{0E4E2F9E-0FE8-4246-AE64-B6926662A988}"/>
                </a:ext>
              </a:extLst>
            </p:cNvPr>
            <p:cNvSpPr txBox="1"/>
            <p:nvPr/>
          </p:nvSpPr>
          <p:spPr>
            <a:xfrm>
              <a:off x="6271660" y="4037941"/>
              <a:ext cx="754669" cy="5761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90000" bIns="90000" anchor="ctr" anchorCtr="0">
              <a:prstTxWarp prst="textPlain">
                <a:avLst/>
              </a:prstTxWarp>
              <a:noAutofit/>
            </a:bodyPr>
            <a:lstStyle/>
            <a:p>
              <a:pPr algn="r"/>
              <a:r>
                <a:rPr lang="en-US" altLang="zh-CN" sz="800" dirty="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30%</a:t>
              </a:r>
              <a:endParaRPr lang="en-US" sz="800" dirty="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" name="IconShape1">
              <a:extLst>
                <a:ext uri="{FF2B5EF4-FFF2-40B4-BE49-F238E27FC236}">
                  <a16:creationId xmlns:a16="http://schemas.microsoft.com/office/drawing/2014/main" id="{EB854AC3-978F-4644-8AEE-9333EC0E5C8C}"/>
                </a:ext>
              </a:extLst>
            </p:cNvPr>
            <p:cNvSpPr/>
            <p:nvPr/>
          </p:nvSpPr>
          <p:spPr bwMode="auto">
            <a:xfrm>
              <a:off x="7016936" y="2187242"/>
              <a:ext cx="324023" cy="391333"/>
            </a:xfrm>
            <a:custGeom>
              <a:avLst/>
              <a:gdLst>
                <a:gd name="T0" fmla="*/ 2922 w 3669"/>
                <a:gd name="T1" fmla="*/ 2944 h 4439"/>
                <a:gd name="T2" fmla="*/ 2343 w 3669"/>
                <a:gd name="T3" fmla="*/ 3219 h 4439"/>
                <a:gd name="T4" fmla="*/ 1333 w 3669"/>
                <a:gd name="T5" fmla="*/ 2629 h 4439"/>
                <a:gd name="T6" fmla="*/ 1495 w 3669"/>
                <a:gd name="T7" fmla="*/ 2166 h 4439"/>
                <a:gd name="T8" fmla="*/ 1354 w 3669"/>
                <a:gd name="T9" fmla="*/ 1732 h 4439"/>
                <a:gd name="T10" fmla="*/ 2318 w 3669"/>
                <a:gd name="T11" fmla="*/ 1186 h 4439"/>
                <a:gd name="T12" fmla="*/ 2922 w 3669"/>
                <a:gd name="T13" fmla="*/ 1495 h 4439"/>
                <a:gd name="T14" fmla="*/ 3669 w 3669"/>
                <a:gd name="T15" fmla="*/ 747 h 4439"/>
                <a:gd name="T16" fmla="*/ 2922 w 3669"/>
                <a:gd name="T17" fmla="*/ 0 h 4439"/>
                <a:gd name="T18" fmla="*/ 2174 w 3669"/>
                <a:gd name="T19" fmla="*/ 747 h 4439"/>
                <a:gd name="T20" fmla="*/ 2238 w 3669"/>
                <a:gd name="T21" fmla="*/ 1048 h 4439"/>
                <a:gd name="T22" fmla="*/ 1245 w 3669"/>
                <a:gd name="T23" fmla="*/ 1611 h 4439"/>
                <a:gd name="T24" fmla="*/ 747 w 3669"/>
                <a:gd name="T25" fmla="*/ 1419 h 4439"/>
                <a:gd name="T26" fmla="*/ 0 w 3669"/>
                <a:gd name="T27" fmla="*/ 2166 h 4439"/>
                <a:gd name="T28" fmla="*/ 747 w 3669"/>
                <a:gd name="T29" fmla="*/ 2914 h 4439"/>
                <a:gd name="T30" fmla="*/ 1218 w 3669"/>
                <a:gd name="T31" fmla="*/ 2746 h 4439"/>
                <a:gd name="T32" fmla="*/ 2256 w 3669"/>
                <a:gd name="T33" fmla="*/ 3353 h 4439"/>
                <a:gd name="T34" fmla="*/ 2174 w 3669"/>
                <a:gd name="T35" fmla="*/ 3691 h 4439"/>
                <a:gd name="T36" fmla="*/ 2922 w 3669"/>
                <a:gd name="T37" fmla="*/ 4439 h 4439"/>
                <a:gd name="T38" fmla="*/ 3669 w 3669"/>
                <a:gd name="T39" fmla="*/ 3691 h 4439"/>
                <a:gd name="T40" fmla="*/ 2922 w 3669"/>
                <a:gd name="T41" fmla="*/ 2944 h 4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69" h="4439">
                  <a:moveTo>
                    <a:pt x="2922" y="2944"/>
                  </a:moveTo>
                  <a:cubicBezTo>
                    <a:pt x="2689" y="2944"/>
                    <a:pt x="2480" y="3051"/>
                    <a:pt x="2343" y="3219"/>
                  </a:cubicBezTo>
                  <a:lnTo>
                    <a:pt x="1333" y="2629"/>
                  </a:lnTo>
                  <a:cubicBezTo>
                    <a:pt x="1434" y="2502"/>
                    <a:pt x="1495" y="2341"/>
                    <a:pt x="1495" y="2166"/>
                  </a:cubicBezTo>
                  <a:cubicBezTo>
                    <a:pt x="1495" y="2004"/>
                    <a:pt x="1442" y="1855"/>
                    <a:pt x="1354" y="1732"/>
                  </a:cubicBezTo>
                  <a:lnTo>
                    <a:pt x="2318" y="1186"/>
                  </a:lnTo>
                  <a:cubicBezTo>
                    <a:pt x="2454" y="1373"/>
                    <a:pt x="2673" y="1495"/>
                    <a:pt x="2922" y="1495"/>
                  </a:cubicBezTo>
                  <a:cubicBezTo>
                    <a:pt x="3334" y="1495"/>
                    <a:pt x="3669" y="1160"/>
                    <a:pt x="3669" y="747"/>
                  </a:cubicBezTo>
                  <a:cubicBezTo>
                    <a:pt x="3669" y="335"/>
                    <a:pt x="3334" y="0"/>
                    <a:pt x="2922" y="0"/>
                  </a:cubicBezTo>
                  <a:cubicBezTo>
                    <a:pt x="2510" y="0"/>
                    <a:pt x="2174" y="335"/>
                    <a:pt x="2174" y="747"/>
                  </a:cubicBezTo>
                  <a:cubicBezTo>
                    <a:pt x="2174" y="854"/>
                    <a:pt x="2197" y="956"/>
                    <a:pt x="2238" y="1048"/>
                  </a:cubicBezTo>
                  <a:lnTo>
                    <a:pt x="1245" y="1611"/>
                  </a:lnTo>
                  <a:cubicBezTo>
                    <a:pt x="1113" y="1492"/>
                    <a:pt x="939" y="1419"/>
                    <a:pt x="747" y="1419"/>
                  </a:cubicBezTo>
                  <a:cubicBezTo>
                    <a:pt x="335" y="1419"/>
                    <a:pt x="0" y="1754"/>
                    <a:pt x="0" y="2166"/>
                  </a:cubicBezTo>
                  <a:cubicBezTo>
                    <a:pt x="0" y="2578"/>
                    <a:pt x="335" y="2914"/>
                    <a:pt x="747" y="2914"/>
                  </a:cubicBezTo>
                  <a:cubicBezTo>
                    <a:pt x="925" y="2914"/>
                    <a:pt x="1089" y="2851"/>
                    <a:pt x="1218" y="2746"/>
                  </a:cubicBezTo>
                  <a:lnTo>
                    <a:pt x="2256" y="3353"/>
                  </a:lnTo>
                  <a:cubicBezTo>
                    <a:pt x="2204" y="3454"/>
                    <a:pt x="2174" y="3569"/>
                    <a:pt x="2174" y="3691"/>
                  </a:cubicBezTo>
                  <a:cubicBezTo>
                    <a:pt x="2174" y="4103"/>
                    <a:pt x="2510" y="4439"/>
                    <a:pt x="2922" y="4439"/>
                  </a:cubicBezTo>
                  <a:cubicBezTo>
                    <a:pt x="3334" y="4439"/>
                    <a:pt x="3669" y="4103"/>
                    <a:pt x="3669" y="3691"/>
                  </a:cubicBezTo>
                  <a:cubicBezTo>
                    <a:pt x="3669" y="3279"/>
                    <a:pt x="3334" y="2944"/>
                    <a:pt x="2922" y="2944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IconShape2">
              <a:extLst>
                <a:ext uri="{FF2B5EF4-FFF2-40B4-BE49-F238E27FC236}">
                  <a16:creationId xmlns:a16="http://schemas.microsoft.com/office/drawing/2014/main" id="{9155D18D-AB32-4BDB-93F3-3DE056E7C042}"/>
                </a:ext>
              </a:extLst>
            </p:cNvPr>
            <p:cNvSpPr/>
            <p:nvPr/>
          </p:nvSpPr>
          <p:spPr bwMode="auto">
            <a:xfrm>
              <a:off x="5080617" y="4267062"/>
              <a:ext cx="364814" cy="391332"/>
            </a:xfrm>
            <a:custGeom>
              <a:avLst/>
              <a:gdLst>
                <a:gd name="connsiteX0" fmla="*/ 16143 w 564989"/>
                <a:gd name="connsiteY0" fmla="*/ 573798 h 606057"/>
                <a:gd name="connsiteX1" fmla="*/ 548846 w 564989"/>
                <a:gd name="connsiteY1" fmla="*/ 573798 h 606057"/>
                <a:gd name="connsiteX2" fmla="*/ 564989 w 564989"/>
                <a:gd name="connsiteY2" fmla="*/ 589928 h 606057"/>
                <a:gd name="connsiteX3" fmla="*/ 548846 w 564989"/>
                <a:gd name="connsiteY3" fmla="*/ 606057 h 606057"/>
                <a:gd name="connsiteX4" fmla="*/ 16143 w 564989"/>
                <a:gd name="connsiteY4" fmla="*/ 606057 h 606057"/>
                <a:gd name="connsiteX5" fmla="*/ 0 w 564989"/>
                <a:gd name="connsiteY5" fmla="*/ 589928 h 606057"/>
                <a:gd name="connsiteX6" fmla="*/ 16143 w 564989"/>
                <a:gd name="connsiteY6" fmla="*/ 573798 h 606057"/>
                <a:gd name="connsiteX7" fmla="*/ 48465 w 564989"/>
                <a:gd name="connsiteY7" fmla="*/ 193425 h 606057"/>
                <a:gd name="connsiteX8" fmla="*/ 125915 w 564989"/>
                <a:gd name="connsiteY8" fmla="*/ 193425 h 606057"/>
                <a:gd name="connsiteX9" fmla="*/ 158186 w 564989"/>
                <a:gd name="connsiteY9" fmla="*/ 225663 h 606057"/>
                <a:gd name="connsiteX10" fmla="*/ 158186 w 564989"/>
                <a:gd name="connsiteY10" fmla="*/ 507746 h 606057"/>
                <a:gd name="connsiteX11" fmla="*/ 125915 w 564989"/>
                <a:gd name="connsiteY11" fmla="*/ 539984 h 606057"/>
                <a:gd name="connsiteX12" fmla="*/ 48465 w 564989"/>
                <a:gd name="connsiteY12" fmla="*/ 539984 h 606057"/>
                <a:gd name="connsiteX13" fmla="*/ 16194 w 564989"/>
                <a:gd name="connsiteY13" fmla="*/ 507746 h 606057"/>
                <a:gd name="connsiteX14" fmla="*/ 16194 w 564989"/>
                <a:gd name="connsiteY14" fmla="*/ 225663 h 606057"/>
                <a:gd name="connsiteX15" fmla="*/ 48465 w 564989"/>
                <a:gd name="connsiteY15" fmla="*/ 193425 h 606057"/>
                <a:gd name="connsiteX16" fmla="*/ 447906 w 564989"/>
                <a:gd name="connsiteY16" fmla="*/ 107142 h 606057"/>
                <a:gd name="connsiteX17" fmla="*/ 526217 w 564989"/>
                <a:gd name="connsiteY17" fmla="*/ 107142 h 606057"/>
                <a:gd name="connsiteX18" fmla="*/ 558511 w 564989"/>
                <a:gd name="connsiteY18" fmla="*/ 139384 h 606057"/>
                <a:gd name="connsiteX19" fmla="*/ 558511 w 564989"/>
                <a:gd name="connsiteY19" fmla="*/ 507742 h 606057"/>
                <a:gd name="connsiteX20" fmla="*/ 526217 w 564989"/>
                <a:gd name="connsiteY20" fmla="*/ 539984 h 606057"/>
                <a:gd name="connsiteX21" fmla="*/ 447906 w 564989"/>
                <a:gd name="connsiteY21" fmla="*/ 539984 h 606057"/>
                <a:gd name="connsiteX22" fmla="*/ 415612 w 564989"/>
                <a:gd name="connsiteY22" fmla="*/ 507742 h 606057"/>
                <a:gd name="connsiteX23" fmla="*/ 415612 w 564989"/>
                <a:gd name="connsiteY23" fmla="*/ 139384 h 606057"/>
                <a:gd name="connsiteX24" fmla="*/ 447906 w 564989"/>
                <a:gd name="connsiteY24" fmla="*/ 107142 h 606057"/>
                <a:gd name="connsiteX25" fmla="*/ 246967 w 564989"/>
                <a:gd name="connsiteY25" fmla="*/ 0 h 606057"/>
                <a:gd name="connsiteX26" fmla="*/ 325278 w 564989"/>
                <a:gd name="connsiteY26" fmla="*/ 0 h 606057"/>
                <a:gd name="connsiteX27" fmla="*/ 357572 w 564989"/>
                <a:gd name="connsiteY27" fmla="*/ 32238 h 606057"/>
                <a:gd name="connsiteX28" fmla="*/ 357572 w 564989"/>
                <a:gd name="connsiteY28" fmla="*/ 507746 h 606057"/>
                <a:gd name="connsiteX29" fmla="*/ 325278 w 564989"/>
                <a:gd name="connsiteY29" fmla="*/ 539984 h 606057"/>
                <a:gd name="connsiteX30" fmla="*/ 246967 w 564989"/>
                <a:gd name="connsiteY30" fmla="*/ 539984 h 606057"/>
                <a:gd name="connsiteX31" fmla="*/ 214673 w 564989"/>
                <a:gd name="connsiteY31" fmla="*/ 507746 h 606057"/>
                <a:gd name="connsiteX32" fmla="*/ 214673 w 564989"/>
                <a:gd name="connsiteY32" fmla="*/ 32238 h 606057"/>
                <a:gd name="connsiteX33" fmla="*/ 246967 w 564989"/>
                <a:gd name="connsiteY33" fmla="*/ 0 h 606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64989" h="606057">
                  <a:moveTo>
                    <a:pt x="16143" y="573798"/>
                  </a:moveTo>
                  <a:lnTo>
                    <a:pt x="548846" y="573798"/>
                  </a:lnTo>
                  <a:cubicBezTo>
                    <a:pt x="557725" y="573798"/>
                    <a:pt x="564989" y="581056"/>
                    <a:pt x="564989" y="589928"/>
                  </a:cubicBezTo>
                  <a:cubicBezTo>
                    <a:pt x="564989" y="598799"/>
                    <a:pt x="557725" y="606057"/>
                    <a:pt x="548846" y="606057"/>
                  </a:cubicBezTo>
                  <a:lnTo>
                    <a:pt x="16143" y="606057"/>
                  </a:lnTo>
                  <a:cubicBezTo>
                    <a:pt x="7264" y="606057"/>
                    <a:pt x="0" y="598799"/>
                    <a:pt x="0" y="589928"/>
                  </a:cubicBezTo>
                  <a:cubicBezTo>
                    <a:pt x="0" y="581056"/>
                    <a:pt x="7264" y="573798"/>
                    <a:pt x="16143" y="573798"/>
                  </a:cubicBezTo>
                  <a:close/>
                  <a:moveTo>
                    <a:pt x="48465" y="193425"/>
                  </a:moveTo>
                  <a:lnTo>
                    <a:pt x="125915" y="193425"/>
                  </a:lnTo>
                  <a:cubicBezTo>
                    <a:pt x="144471" y="193425"/>
                    <a:pt x="158186" y="207932"/>
                    <a:pt x="158186" y="225663"/>
                  </a:cubicBezTo>
                  <a:lnTo>
                    <a:pt x="158186" y="507746"/>
                  </a:lnTo>
                  <a:cubicBezTo>
                    <a:pt x="158186" y="525477"/>
                    <a:pt x="144471" y="539984"/>
                    <a:pt x="125915" y="539984"/>
                  </a:cubicBezTo>
                  <a:lnTo>
                    <a:pt x="48465" y="539984"/>
                  </a:lnTo>
                  <a:cubicBezTo>
                    <a:pt x="30716" y="539984"/>
                    <a:pt x="16194" y="525477"/>
                    <a:pt x="16194" y="507746"/>
                  </a:cubicBezTo>
                  <a:lnTo>
                    <a:pt x="16194" y="225663"/>
                  </a:lnTo>
                  <a:cubicBezTo>
                    <a:pt x="16194" y="207932"/>
                    <a:pt x="30716" y="193425"/>
                    <a:pt x="48465" y="193425"/>
                  </a:cubicBezTo>
                  <a:close/>
                  <a:moveTo>
                    <a:pt x="447906" y="107142"/>
                  </a:moveTo>
                  <a:lnTo>
                    <a:pt x="526217" y="107142"/>
                  </a:lnTo>
                  <a:cubicBezTo>
                    <a:pt x="543979" y="107142"/>
                    <a:pt x="558511" y="121651"/>
                    <a:pt x="558511" y="139384"/>
                  </a:cubicBezTo>
                  <a:lnTo>
                    <a:pt x="558511" y="507742"/>
                  </a:lnTo>
                  <a:cubicBezTo>
                    <a:pt x="558511" y="525475"/>
                    <a:pt x="543979" y="539984"/>
                    <a:pt x="526217" y="539984"/>
                  </a:cubicBezTo>
                  <a:lnTo>
                    <a:pt x="447906" y="539984"/>
                  </a:lnTo>
                  <a:cubicBezTo>
                    <a:pt x="430144" y="539984"/>
                    <a:pt x="415612" y="525475"/>
                    <a:pt x="415612" y="507742"/>
                  </a:cubicBezTo>
                  <a:lnTo>
                    <a:pt x="415612" y="139384"/>
                  </a:lnTo>
                  <a:cubicBezTo>
                    <a:pt x="415612" y="121651"/>
                    <a:pt x="430144" y="107142"/>
                    <a:pt x="447906" y="107142"/>
                  </a:cubicBezTo>
                  <a:close/>
                  <a:moveTo>
                    <a:pt x="246967" y="0"/>
                  </a:moveTo>
                  <a:lnTo>
                    <a:pt x="325278" y="0"/>
                  </a:lnTo>
                  <a:cubicBezTo>
                    <a:pt x="343040" y="0"/>
                    <a:pt x="357572" y="14507"/>
                    <a:pt x="357572" y="32238"/>
                  </a:cubicBezTo>
                  <a:lnTo>
                    <a:pt x="357572" y="507746"/>
                  </a:lnTo>
                  <a:cubicBezTo>
                    <a:pt x="357572" y="525477"/>
                    <a:pt x="343040" y="539984"/>
                    <a:pt x="325278" y="539984"/>
                  </a:cubicBezTo>
                  <a:lnTo>
                    <a:pt x="246967" y="539984"/>
                  </a:lnTo>
                  <a:cubicBezTo>
                    <a:pt x="229205" y="539984"/>
                    <a:pt x="214673" y="525477"/>
                    <a:pt x="214673" y="507746"/>
                  </a:cubicBezTo>
                  <a:lnTo>
                    <a:pt x="214673" y="32238"/>
                  </a:lnTo>
                  <a:cubicBezTo>
                    <a:pt x="214673" y="14507"/>
                    <a:pt x="229205" y="0"/>
                    <a:pt x="246967" y="0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cxnSp>
          <p:nvCxnSpPr>
            <p:cNvPr id="19" name="ExtraShape">
              <a:extLst>
                <a:ext uri="{FF2B5EF4-FFF2-40B4-BE49-F238E27FC236}">
                  <a16:creationId xmlns:a16="http://schemas.microsoft.com/office/drawing/2014/main" id="{88752B22-29F1-4E4B-B3AF-6BFBA86FB680}"/>
                </a:ext>
              </a:extLst>
            </p:cNvPr>
            <p:cNvCxnSpPr>
              <a:cxnSpLocks/>
            </p:cNvCxnSpPr>
            <p:nvPr/>
          </p:nvCxnSpPr>
          <p:spPr>
            <a:xfrm>
              <a:off x="2306062" y="3429000"/>
              <a:ext cx="757987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xtraShape">
              <a:extLst>
                <a:ext uri="{FF2B5EF4-FFF2-40B4-BE49-F238E27FC236}">
                  <a16:creationId xmlns:a16="http://schemas.microsoft.com/office/drawing/2014/main" id="{C2B295BF-5722-48E9-8B57-351BCC86E29F}"/>
                </a:ext>
              </a:extLst>
            </p:cNvPr>
            <p:cNvCxnSpPr/>
            <p:nvPr/>
          </p:nvCxnSpPr>
          <p:spPr>
            <a:xfrm>
              <a:off x="6096000" y="1478643"/>
              <a:ext cx="0" cy="195035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ValueShape1">
              <a:extLst>
                <a:ext uri="{FF2B5EF4-FFF2-40B4-BE49-F238E27FC236}">
                  <a16:creationId xmlns:a16="http://schemas.microsoft.com/office/drawing/2014/main" id="{B74E303B-3AA6-40BA-A938-D936311EE8AD}"/>
                </a:ext>
              </a:extLst>
            </p:cNvPr>
            <p:cNvSpPr/>
            <p:nvPr/>
          </p:nvSpPr>
          <p:spPr>
            <a:xfrm flipH="1">
              <a:off x="6386489" y="1585686"/>
              <a:ext cx="1583318" cy="1583318"/>
            </a:xfrm>
            <a:prstGeom prst="blockArc">
              <a:avLst>
                <a:gd name="adj1" fmla="val 16200000"/>
                <a:gd name="adj2" fmla="val 1991712"/>
                <a:gd name="adj3" fmla="val 12567"/>
              </a:avLst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ValueShape2">
              <a:extLst>
                <a:ext uri="{FF2B5EF4-FFF2-40B4-BE49-F238E27FC236}">
                  <a16:creationId xmlns:a16="http://schemas.microsoft.com/office/drawing/2014/main" id="{41FDE7EC-318C-4E30-833B-282D0285CD96}"/>
                </a:ext>
              </a:extLst>
            </p:cNvPr>
            <p:cNvSpPr/>
            <p:nvPr/>
          </p:nvSpPr>
          <p:spPr>
            <a:xfrm flipH="1">
              <a:off x="4471365" y="3671069"/>
              <a:ext cx="1583318" cy="1583318"/>
            </a:xfrm>
            <a:prstGeom prst="blockArc">
              <a:avLst>
                <a:gd name="adj1" fmla="val 16200000"/>
                <a:gd name="adj2" fmla="val 3650388"/>
                <a:gd name="adj3" fmla="val 12921"/>
              </a:avLst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CustomText">
            <a:extLst>
              <a:ext uri="{FF2B5EF4-FFF2-40B4-BE49-F238E27FC236}">
                <a16:creationId xmlns:a16="http://schemas.microsoft.com/office/drawing/2014/main" id="{7892A64F-DAA0-473E-9BD9-A1BC8FA14103}"/>
              </a:ext>
            </a:extLst>
          </p:cNvPr>
          <p:cNvSpPr/>
          <p:nvPr/>
        </p:nvSpPr>
        <p:spPr>
          <a:xfrm>
            <a:off x="4326053" y="2448296"/>
            <a:ext cx="1695449" cy="358170"/>
          </a:xfrm>
          <a:prstGeom prst="rect">
            <a:avLst/>
          </a:prstGeom>
          <a:noFill/>
        </p:spPr>
        <p:txBody>
          <a:bodyPr wrap="square" lIns="90000" tIns="46800" rIns="90000" bIns="46800" anchor="b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实验过程</a:t>
            </a:r>
            <a:endParaRPr kumimoji="0" lang="en-US" altLang="zh-CN" b="1" i="0" strike="noStrike" kern="1200" cap="none" spc="0" normalizeH="0" baseline="0" noProof="0" dirty="0"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ExtraShape5">
            <a:extLst>
              <a:ext uri="{FF2B5EF4-FFF2-40B4-BE49-F238E27FC236}">
                <a16:creationId xmlns:a16="http://schemas.microsoft.com/office/drawing/2014/main" id="{2B26EEEA-6FC7-4170-B3A5-358C5B3DDB63}"/>
              </a:ext>
            </a:extLst>
          </p:cNvPr>
          <p:cNvSpPr/>
          <p:nvPr/>
        </p:nvSpPr>
        <p:spPr>
          <a:xfrm>
            <a:off x="2511546" y="1434612"/>
            <a:ext cx="1587500" cy="15875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ExtraShape6">
            <a:extLst>
              <a:ext uri="{FF2B5EF4-FFF2-40B4-BE49-F238E27FC236}">
                <a16:creationId xmlns:a16="http://schemas.microsoft.com/office/drawing/2014/main" id="{90F31796-492B-4F49-8F7F-08D828F2C966}"/>
              </a:ext>
            </a:extLst>
          </p:cNvPr>
          <p:cNvSpPr/>
          <p:nvPr/>
        </p:nvSpPr>
        <p:spPr>
          <a:xfrm>
            <a:off x="2710870" y="1633936"/>
            <a:ext cx="1188853" cy="11888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ValueText3">
            <a:extLst>
              <a:ext uri="{FF2B5EF4-FFF2-40B4-BE49-F238E27FC236}">
                <a16:creationId xmlns:a16="http://schemas.microsoft.com/office/drawing/2014/main" id="{60A003CF-1C99-43FF-BE30-96D8B220A730}"/>
              </a:ext>
            </a:extLst>
          </p:cNvPr>
          <p:cNvSpPr txBox="1"/>
          <p:nvPr/>
        </p:nvSpPr>
        <p:spPr>
          <a:xfrm>
            <a:off x="4419109" y="1797206"/>
            <a:ext cx="754669" cy="576160"/>
          </a:xfrm>
          <a:prstGeom prst="rect">
            <a:avLst/>
          </a:prstGeom>
          <a:noFill/>
          <a:ln>
            <a:noFill/>
          </a:ln>
        </p:spPr>
        <p:txBody>
          <a:bodyPr wrap="square" tIns="90000" bIns="90000" anchor="ctr" anchorCtr="0">
            <a:prstTxWarp prst="textPlain">
              <a:avLst/>
            </a:prstTxWarp>
            <a:noAutofit/>
          </a:bodyPr>
          <a:lstStyle/>
          <a:p>
            <a:pPr algn="r"/>
            <a:r>
              <a:rPr lang="en-US" altLang="zh-CN" sz="800" dirty="0">
                <a:solidFill>
                  <a:schemeClr val="accent4">
                    <a:lumMod val="100000"/>
                  </a:schemeClr>
                </a:solidFill>
                <a:latin typeface="Impact" panose="020B0806030902050204" pitchFamily="34" charset="0"/>
              </a:rPr>
              <a:t>30%</a:t>
            </a:r>
            <a:endParaRPr lang="en-US" sz="800" dirty="0">
              <a:solidFill>
                <a:schemeClr val="accent4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9" name="IconShape3">
            <a:extLst>
              <a:ext uri="{FF2B5EF4-FFF2-40B4-BE49-F238E27FC236}">
                <a16:creationId xmlns:a16="http://schemas.microsoft.com/office/drawing/2014/main" id="{F233994C-462D-43B6-9282-A8CE272BF7E2}"/>
              </a:ext>
            </a:extLst>
          </p:cNvPr>
          <p:cNvSpPr/>
          <p:nvPr/>
        </p:nvSpPr>
        <p:spPr bwMode="auto">
          <a:xfrm>
            <a:off x="3109630" y="2032986"/>
            <a:ext cx="391333" cy="390752"/>
          </a:xfrm>
          <a:custGeom>
            <a:avLst/>
            <a:gdLst>
              <a:gd name="connsiteX0" fmla="*/ 314908 w 606774"/>
              <a:gd name="connsiteY0" fmla="*/ 144967 h 605874"/>
              <a:gd name="connsiteX1" fmla="*/ 332463 w 606774"/>
              <a:gd name="connsiteY1" fmla="*/ 152733 h 605874"/>
              <a:gd name="connsiteX2" fmla="*/ 371086 w 606774"/>
              <a:gd name="connsiteY2" fmla="*/ 248648 h 605874"/>
              <a:gd name="connsiteX3" fmla="*/ 345943 w 606774"/>
              <a:gd name="connsiteY3" fmla="*/ 273652 h 605874"/>
              <a:gd name="connsiteX4" fmla="*/ 320895 w 606774"/>
              <a:gd name="connsiteY4" fmla="*/ 248648 h 605874"/>
              <a:gd name="connsiteX5" fmla="*/ 296038 w 606774"/>
              <a:gd name="connsiteY5" fmla="*/ 187281 h 605874"/>
              <a:gd name="connsiteX6" fmla="*/ 296994 w 606774"/>
              <a:gd name="connsiteY6" fmla="*/ 151874 h 605874"/>
              <a:gd name="connsiteX7" fmla="*/ 314908 w 606774"/>
              <a:gd name="connsiteY7" fmla="*/ 144967 h 605874"/>
              <a:gd name="connsiteX8" fmla="*/ 226175 w 606774"/>
              <a:gd name="connsiteY8" fmla="*/ 107542 h 605874"/>
              <a:gd name="connsiteX9" fmla="*/ 262324 w 606774"/>
              <a:gd name="connsiteY9" fmla="*/ 111934 h 605874"/>
              <a:gd name="connsiteX10" fmla="*/ 280590 w 606774"/>
              <a:gd name="connsiteY10" fmla="*/ 142386 h 605874"/>
              <a:gd name="connsiteX11" fmla="*/ 256203 w 606774"/>
              <a:gd name="connsiteY11" fmla="*/ 161383 h 605874"/>
              <a:gd name="connsiteX12" fmla="*/ 250083 w 606774"/>
              <a:gd name="connsiteY12" fmla="*/ 160620 h 605874"/>
              <a:gd name="connsiteX13" fmla="*/ 226175 w 606774"/>
              <a:gd name="connsiteY13" fmla="*/ 157660 h 605874"/>
              <a:gd name="connsiteX14" fmla="*/ 201023 w 606774"/>
              <a:gd name="connsiteY14" fmla="*/ 132553 h 605874"/>
              <a:gd name="connsiteX15" fmla="*/ 226175 w 606774"/>
              <a:gd name="connsiteY15" fmla="*/ 107542 h 605874"/>
              <a:gd name="connsiteX16" fmla="*/ 240497 w 606774"/>
              <a:gd name="connsiteY16" fmla="*/ 82367 h 605874"/>
              <a:gd name="connsiteX17" fmla="*/ 128649 w 606774"/>
              <a:gd name="connsiteY17" fmla="*/ 128562 h 605874"/>
              <a:gd name="connsiteX18" fmla="*/ 128649 w 606774"/>
              <a:gd name="connsiteY18" fmla="*/ 351709 h 605874"/>
              <a:gd name="connsiteX19" fmla="*/ 240497 w 606774"/>
              <a:gd name="connsiteY19" fmla="*/ 397999 h 605874"/>
              <a:gd name="connsiteX20" fmla="*/ 352249 w 606774"/>
              <a:gd name="connsiteY20" fmla="*/ 351709 h 605874"/>
              <a:gd name="connsiteX21" fmla="*/ 398518 w 606774"/>
              <a:gd name="connsiteY21" fmla="*/ 240136 h 605874"/>
              <a:gd name="connsiteX22" fmla="*/ 352249 w 606774"/>
              <a:gd name="connsiteY22" fmla="*/ 128562 h 605874"/>
              <a:gd name="connsiteX23" fmla="*/ 240497 w 606774"/>
              <a:gd name="connsiteY23" fmla="*/ 82367 h 605874"/>
              <a:gd name="connsiteX24" fmla="*/ 240497 w 606774"/>
              <a:gd name="connsiteY24" fmla="*/ 0 h 605874"/>
              <a:gd name="connsiteX25" fmla="*/ 410563 w 606774"/>
              <a:gd name="connsiteY25" fmla="*/ 70341 h 605874"/>
              <a:gd name="connsiteX26" fmla="*/ 481018 w 606774"/>
              <a:gd name="connsiteY26" fmla="*/ 240136 h 605874"/>
              <a:gd name="connsiteX27" fmla="*/ 439624 w 606774"/>
              <a:gd name="connsiteY27" fmla="*/ 374806 h 605874"/>
              <a:gd name="connsiteX28" fmla="*/ 593439 w 606774"/>
              <a:gd name="connsiteY28" fmla="*/ 528374 h 605874"/>
              <a:gd name="connsiteX29" fmla="*/ 593439 w 606774"/>
              <a:gd name="connsiteY29" fmla="*/ 592608 h 605874"/>
              <a:gd name="connsiteX30" fmla="*/ 561319 w 606774"/>
              <a:gd name="connsiteY30" fmla="*/ 605874 h 605874"/>
              <a:gd name="connsiteX31" fmla="*/ 529103 w 606774"/>
              <a:gd name="connsiteY31" fmla="*/ 592608 h 605874"/>
              <a:gd name="connsiteX32" fmla="*/ 375384 w 606774"/>
              <a:gd name="connsiteY32" fmla="*/ 439039 h 605874"/>
              <a:gd name="connsiteX33" fmla="*/ 240497 w 606774"/>
              <a:gd name="connsiteY33" fmla="*/ 480271 h 605874"/>
              <a:gd name="connsiteX34" fmla="*/ 70335 w 606774"/>
              <a:gd name="connsiteY34" fmla="*/ 409929 h 605874"/>
              <a:gd name="connsiteX35" fmla="*/ 70335 w 606774"/>
              <a:gd name="connsiteY35" fmla="*/ 70341 h 605874"/>
              <a:gd name="connsiteX36" fmla="*/ 240497 w 606774"/>
              <a:gd name="connsiteY36" fmla="*/ 0 h 6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6774" h="605874">
                <a:moveTo>
                  <a:pt x="314908" y="144967"/>
                </a:moveTo>
                <a:cubicBezTo>
                  <a:pt x="321325" y="145122"/>
                  <a:pt x="327683" y="147723"/>
                  <a:pt x="332463" y="152733"/>
                </a:cubicBezTo>
                <a:cubicBezTo>
                  <a:pt x="357319" y="178883"/>
                  <a:pt x="371086" y="212954"/>
                  <a:pt x="371086" y="248648"/>
                </a:cubicBezTo>
                <a:cubicBezTo>
                  <a:pt x="371086" y="262486"/>
                  <a:pt x="359805" y="273652"/>
                  <a:pt x="345943" y="273652"/>
                </a:cubicBezTo>
                <a:cubicBezTo>
                  <a:pt x="332080" y="273652"/>
                  <a:pt x="320895" y="262486"/>
                  <a:pt x="320895" y="248648"/>
                </a:cubicBezTo>
                <a:cubicBezTo>
                  <a:pt x="320895" y="225838"/>
                  <a:pt x="312100" y="204078"/>
                  <a:pt x="296038" y="187281"/>
                </a:cubicBezTo>
                <a:cubicBezTo>
                  <a:pt x="286478" y="177260"/>
                  <a:pt x="286956" y="161418"/>
                  <a:pt x="296994" y="151874"/>
                </a:cubicBezTo>
                <a:cubicBezTo>
                  <a:pt x="302013" y="147102"/>
                  <a:pt x="308491" y="144812"/>
                  <a:pt x="314908" y="144967"/>
                </a:cubicBezTo>
                <a:close/>
                <a:moveTo>
                  <a:pt x="226175" y="107542"/>
                </a:moveTo>
                <a:cubicBezTo>
                  <a:pt x="238416" y="107542"/>
                  <a:pt x="250561" y="108974"/>
                  <a:pt x="262324" y="111934"/>
                </a:cubicBezTo>
                <a:cubicBezTo>
                  <a:pt x="275808" y="115275"/>
                  <a:pt x="283937" y="128926"/>
                  <a:pt x="280590" y="142386"/>
                </a:cubicBezTo>
                <a:cubicBezTo>
                  <a:pt x="277721" y="153746"/>
                  <a:pt x="267488" y="161383"/>
                  <a:pt x="256203" y="161383"/>
                </a:cubicBezTo>
                <a:cubicBezTo>
                  <a:pt x="254195" y="161383"/>
                  <a:pt x="252187" y="161097"/>
                  <a:pt x="250083" y="160620"/>
                </a:cubicBezTo>
                <a:cubicBezTo>
                  <a:pt x="242337" y="158615"/>
                  <a:pt x="234303" y="157660"/>
                  <a:pt x="226175" y="157660"/>
                </a:cubicBezTo>
                <a:cubicBezTo>
                  <a:pt x="212308" y="157660"/>
                  <a:pt x="201023" y="146396"/>
                  <a:pt x="201023" y="132553"/>
                </a:cubicBezTo>
                <a:cubicBezTo>
                  <a:pt x="201023" y="118711"/>
                  <a:pt x="212308" y="107542"/>
                  <a:pt x="226175" y="107542"/>
                </a:cubicBezTo>
                <a:close/>
                <a:moveTo>
                  <a:pt x="240497" y="82367"/>
                </a:moveTo>
                <a:cubicBezTo>
                  <a:pt x="198243" y="82367"/>
                  <a:pt x="158571" y="98784"/>
                  <a:pt x="128649" y="128562"/>
                </a:cubicBezTo>
                <a:cubicBezTo>
                  <a:pt x="67085" y="190123"/>
                  <a:pt x="67085" y="290243"/>
                  <a:pt x="128649" y="351709"/>
                </a:cubicBezTo>
                <a:cubicBezTo>
                  <a:pt x="158571" y="381583"/>
                  <a:pt x="198243" y="397999"/>
                  <a:pt x="240497" y="397999"/>
                </a:cubicBezTo>
                <a:cubicBezTo>
                  <a:pt x="282655" y="397999"/>
                  <a:pt x="322328" y="381583"/>
                  <a:pt x="352249" y="351709"/>
                </a:cubicBezTo>
                <a:cubicBezTo>
                  <a:pt x="382075" y="321930"/>
                  <a:pt x="398518" y="282321"/>
                  <a:pt x="398518" y="240136"/>
                </a:cubicBezTo>
                <a:cubicBezTo>
                  <a:pt x="398518" y="198045"/>
                  <a:pt x="382075" y="158341"/>
                  <a:pt x="352249" y="128562"/>
                </a:cubicBezTo>
                <a:cubicBezTo>
                  <a:pt x="322328" y="98784"/>
                  <a:pt x="282655" y="82367"/>
                  <a:pt x="240497" y="82367"/>
                </a:cubicBezTo>
                <a:close/>
                <a:moveTo>
                  <a:pt x="240497" y="0"/>
                </a:moveTo>
                <a:cubicBezTo>
                  <a:pt x="304738" y="0"/>
                  <a:pt x="365155" y="25006"/>
                  <a:pt x="410563" y="70341"/>
                </a:cubicBezTo>
                <a:cubicBezTo>
                  <a:pt x="455971" y="115678"/>
                  <a:pt x="481018" y="175998"/>
                  <a:pt x="481018" y="240136"/>
                </a:cubicBezTo>
                <a:cubicBezTo>
                  <a:pt x="481018" y="288907"/>
                  <a:pt x="466487" y="335388"/>
                  <a:pt x="439624" y="374806"/>
                </a:cubicBezTo>
                <a:lnTo>
                  <a:pt x="593439" y="528374"/>
                </a:lnTo>
                <a:cubicBezTo>
                  <a:pt x="611220" y="546127"/>
                  <a:pt x="611220" y="574855"/>
                  <a:pt x="593439" y="592608"/>
                </a:cubicBezTo>
                <a:cubicBezTo>
                  <a:pt x="584549" y="601484"/>
                  <a:pt x="572886" y="605874"/>
                  <a:pt x="561319" y="605874"/>
                </a:cubicBezTo>
                <a:cubicBezTo>
                  <a:pt x="549656" y="605874"/>
                  <a:pt x="537993" y="601484"/>
                  <a:pt x="529103" y="592608"/>
                </a:cubicBezTo>
                <a:lnTo>
                  <a:pt x="375384" y="439039"/>
                </a:lnTo>
                <a:cubicBezTo>
                  <a:pt x="335807" y="465859"/>
                  <a:pt x="289251" y="480271"/>
                  <a:pt x="240497" y="480271"/>
                </a:cubicBezTo>
                <a:cubicBezTo>
                  <a:pt x="176256" y="480271"/>
                  <a:pt x="115839" y="455360"/>
                  <a:pt x="70335" y="409929"/>
                </a:cubicBezTo>
                <a:cubicBezTo>
                  <a:pt x="-23445" y="316299"/>
                  <a:pt x="-23445" y="163972"/>
                  <a:pt x="70335" y="70341"/>
                </a:cubicBezTo>
                <a:cubicBezTo>
                  <a:pt x="115839" y="25006"/>
                  <a:pt x="176256" y="0"/>
                  <a:pt x="240497" y="0"/>
                </a:cubicBezTo>
                <a:close/>
              </a:path>
            </a:pathLst>
          </a:custGeom>
          <a:solidFill>
            <a:schemeClr val="accent4">
              <a:lumMod val="100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30" name="ValueShape3">
            <a:extLst>
              <a:ext uri="{FF2B5EF4-FFF2-40B4-BE49-F238E27FC236}">
                <a16:creationId xmlns:a16="http://schemas.microsoft.com/office/drawing/2014/main" id="{D9DFDE48-DACE-4C06-9295-F4343AB2F636}"/>
              </a:ext>
            </a:extLst>
          </p:cNvPr>
          <p:cNvSpPr/>
          <p:nvPr/>
        </p:nvSpPr>
        <p:spPr>
          <a:xfrm flipH="1">
            <a:off x="2513637" y="1436703"/>
            <a:ext cx="1583318" cy="1583318"/>
          </a:xfrm>
          <a:prstGeom prst="blockArc">
            <a:avLst>
              <a:gd name="adj1" fmla="val 16200000"/>
              <a:gd name="adj2" fmla="val 2573000"/>
              <a:gd name="adj3" fmla="val 12113"/>
            </a:avLst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iSḻîďe">
            <a:extLst>
              <a:ext uri="{FF2B5EF4-FFF2-40B4-BE49-F238E27FC236}">
                <a16:creationId xmlns:a16="http://schemas.microsoft.com/office/drawing/2014/main" id="{30B8A0F8-87BD-4723-BD5B-6C1863F9BE21}"/>
              </a:ext>
            </a:extLst>
          </p:cNvPr>
          <p:cNvSpPr txBox="1"/>
          <p:nvPr/>
        </p:nvSpPr>
        <p:spPr>
          <a:xfrm>
            <a:off x="317240" y="5301973"/>
            <a:ext cx="11447130" cy="1143732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实验过程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：课堂抽查实验进度，实验问题解决能力，讨论交流能力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实验报告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：实验完成程度，实验报告完善程度、规范程度，实验总结能力，实验报告格式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期末论文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：自选应用场景，提出需求并进行分析，再使用本课程所学习到的技术撰写一个完善的技术实施方案（不要求具体实现）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06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" y="357607"/>
            <a:ext cx="246087" cy="575886"/>
          </a:xfrm>
          <a:prstGeom prst="rect">
            <a:avLst/>
          </a:prstGeom>
          <a:solidFill>
            <a:srgbClr val="FF4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rgbClr val="FF49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6909" y="357607"/>
            <a:ext cx="11517461" cy="575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大数据技术课程总体概览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26477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45459" y="1186414"/>
            <a:ext cx="10496992" cy="4891572"/>
            <a:chOff x="645459" y="1186414"/>
            <a:chExt cx="10496992" cy="4891572"/>
          </a:xfrm>
        </p:grpSpPr>
        <p:sp>
          <p:nvSpPr>
            <p:cNvPr id="75" name="îṧļîḋé"/>
            <p:cNvSpPr/>
            <p:nvPr/>
          </p:nvSpPr>
          <p:spPr bwMode="auto">
            <a:xfrm>
              <a:off x="2491449" y="1445700"/>
              <a:ext cx="6887834" cy="4632286"/>
            </a:xfrm>
            <a:custGeom>
              <a:avLst/>
              <a:gdLst/>
              <a:ahLst/>
              <a:cxnLst>
                <a:cxn ang="0">
                  <a:pos x="10" y="10236"/>
                </a:cxn>
                <a:cxn ang="0">
                  <a:pos x="3112" y="10236"/>
                </a:cxn>
                <a:cxn ang="0">
                  <a:pos x="13348" y="0"/>
                </a:cxn>
                <a:cxn ang="0">
                  <a:pos x="15232" y="0"/>
                </a:cxn>
              </a:cxnLst>
              <a:rect l="0" t="0" r="r" b="b"/>
              <a:pathLst>
                <a:path w="15222" h="10237">
                  <a:moveTo>
                    <a:pt x="10" y="10236"/>
                  </a:moveTo>
                  <a:lnTo>
                    <a:pt x="3112" y="10236"/>
                  </a:lnTo>
                  <a:lnTo>
                    <a:pt x="13348" y="0"/>
                  </a:lnTo>
                  <a:lnTo>
                    <a:pt x="15232" y="0"/>
                  </a:lnTo>
                </a:path>
              </a:pathLst>
            </a:custGeom>
            <a:noFill/>
            <a:ln w="889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íSľîdè"/>
            <p:cNvSpPr/>
            <p:nvPr/>
          </p:nvSpPr>
          <p:spPr bwMode="auto">
            <a:xfrm>
              <a:off x="9126339" y="1186414"/>
              <a:ext cx="321722" cy="518118"/>
            </a:xfrm>
            <a:custGeom>
              <a:avLst/>
              <a:gdLst/>
              <a:ahLst/>
              <a:cxnLst>
                <a:cxn ang="0">
                  <a:pos x="95" y="0"/>
                </a:cxn>
                <a:cxn ang="0">
                  <a:pos x="0" y="103"/>
                </a:cxn>
                <a:cxn ang="0">
                  <a:pos x="505" y="573"/>
                </a:cxn>
                <a:cxn ang="0">
                  <a:pos x="0" y="1043"/>
                </a:cxn>
                <a:cxn ang="0">
                  <a:pos x="95" y="1145"/>
                </a:cxn>
                <a:cxn ang="0">
                  <a:pos x="711" y="573"/>
                </a:cxn>
                <a:cxn ang="0">
                  <a:pos x="95" y="0"/>
                </a:cxn>
              </a:cxnLst>
              <a:rect l="0" t="0" r="r" b="b"/>
              <a:pathLst>
                <a:path w="711" h="1145">
                  <a:moveTo>
                    <a:pt x="95" y="0"/>
                  </a:moveTo>
                  <a:lnTo>
                    <a:pt x="0" y="103"/>
                  </a:lnTo>
                  <a:lnTo>
                    <a:pt x="505" y="573"/>
                  </a:lnTo>
                  <a:lnTo>
                    <a:pt x="0" y="1043"/>
                  </a:lnTo>
                  <a:lnTo>
                    <a:pt x="95" y="1145"/>
                  </a:lnTo>
                  <a:lnTo>
                    <a:pt x="711" y="573"/>
                  </a:lnTo>
                  <a:lnTo>
                    <a:pt x="95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îS1iḍe"/>
            <p:cNvSpPr/>
            <p:nvPr/>
          </p:nvSpPr>
          <p:spPr bwMode="auto">
            <a:xfrm>
              <a:off x="6519872" y="3642951"/>
              <a:ext cx="699100" cy="6959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38" y="1438"/>
                </a:cxn>
              </a:cxnLst>
              <a:rect l="0" t="0" r="r" b="b"/>
              <a:pathLst>
                <a:path w="1438" h="1438">
                  <a:moveTo>
                    <a:pt x="0" y="0"/>
                  </a:moveTo>
                  <a:lnTo>
                    <a:pt x="1438" y="1438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iśļidé"/>
            <p:cNvSpPr/>
            <p:nvPr/>
          </p:nvSpPr>
          <p:spPr bwMode="auto">
            <a:xfrm>
              <a:off x="6147133" y="3270196"/>
              <a:ext cx="552040" cy="55205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0" y="0"/>
                </a:cxn>
                <a:cxn ang="0">
                  <a:pos x="1220" y="1220"/>
                </a:cxn>
                <a:cxn ang="0">
                  <a:pos x="0" y="1220"/>
                </a:cxn>
                <a:cxn ang="0">
                  <a:pos x="0" y="0"/>
                </a:cxn>
              </a:cxnLst>
              <a:rect l="0" t="0" r="r" b="b"/>
              <a:pathLst>
                <a:path w="1220" h="1220">
                  <a:moveTo>
                    <a:pt x="0" y="0"/>
                  </a:moveTo>
                  <a:lnTo>
                    <a:pt x="1220" y="0"/>
                  </a:lnTo>
                  <a:lnTo>
                    <a:pt x="1220" y="1220"/>
                  </a:lnTo>
                  <a:lnTo>
                    <a:pt x="0" y="1220"/>
                  </a:lnTo>
                  <a:lnTo>
                    <a:pt x="0" y="0"/>
                  </a:lnTo>
                </a:path>
              </a:pathLst>
            </a:custGeom>
            <a:solidFill>
              <a:srgbClr val="6A868F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îSļiḍè"/>
            <p:cNvSpPr/>
            <p:nvPr/>
          </p:nvSpPr>
          <p:spPr bwMode="auto">
            <a:xfrm>
              <a:off x="6281637" y="2099223"/>
              <a:ext cx="699100" cy="695952"/>
            </a:xfrm>
            <a:custGeom>
              <a:avLst/>
              <a:gdLst/>
              <a:ahLst/>
              <a:cxnLst>
                <a:cxn ang="0">
                  <a:pos x="1498" y="1499"/>
                </a:cxn>
                <a:cxn ang="0">
                  <a:pos x="0" y="0"/>
                </a:cxn>
              </a:cxnLst>
              <a:rect l="0" t="0" r="r" b="b"/>
              <a:pathLst>
                <a:path w="1498" h="1498">
                  <a:moveTo>
                    <a:pt x="1498" y="1499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iş1iḓé"/>
            <p:cNvSpPr/>
            <p:nvPr/>
          </p:nvSpPr>
          <p:spPr bwMode="auto">
            <a:xfrm>
              <a:off x="6801437" y="2615875"/>
              <a:ext cx="552040" cy="55205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0" y="0"/>
                </a:cxn>
                <a:cxn ang="0">
                  <a:pos x="1220" y="1220"/>
                </a:cxn>
                <a:cxn ang="0">
                  <a:pos x="0" y="1220"/>
                </a:cxn>
                <a:cxn ang="0">
                  <a:pos x="0" y="0"/>
                </a:cxn>
              </a:cxnLst>
              <a:rect l="0" t="0" r="r" b="b"/>
              <a:pathLst>
                <a:path w="1220" h="1220">
                  <a:moveTo>
                    <a:pt x="0" y="0"/>
                  </a:moveTo>
                  <a:lnTo>
                    <a:pt x="1220" y="0"/>
                  </a:lnTo>
                  <a:lnTo>
                    <a:pt x="1220" y="1220"/>
                  </a:lnTo>
                  <a:lnTo>
                    <a:pt x="0" y="122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iṩľídé"/>
            <p:cNvSpPr/>
            <p:nvPr/>
          </p:nvSpPr>
          <p:spPr bwMode="auto">
            <a:xfrm>
              <a:off x="7828479" y="2334309"/>
              <a:ext cx="699100" cy="6959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46" y="1538"/>
                </a:cxn>
              </a:cxnLst>
              <a:rect l="0" t="0" r="r" b="b"/>
              <a:pathLst>
                <a:path w="1545" h="1538">
                  <a:moveTo>
                    <a:pt x="0" y="0"/>
                  </a:moveTo>
                  <a:lnTo>
                    <a:pt x="1546" y="1538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î$ḷíḋè"/>
            <p:cNvSpPr/>
            <p:nvPr/>
          </p:nvSpPr>
          <p:spPr bwMode="auto">
            <a:xfrm>
              <a:off x="7455739" y="1961554"/>
              <a:ext cx="552040" cy="55205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0" y="0"/>
                </a:cxn>
                <a:cxn ang="0">
                  <a:pos x="1220" y="1220"/>
                </a:cxn>
                <a:cxn ang="0">
                  <a:pos x="0" y="1220"/>
                </a:cxn>
                <a:cxn ang="0">
                  <a:pos x="0" y="0"/>
                </a:cxn>
              </a:cxnLst>
              <a:rect l="0" t="0" r="r" b="b"/>
              <a:pathLst>
                <a:path w="1220" h="1220">
                  <a:moveTo>
                    <a:pt x="0" y="0"/>
                  </a:moveTo>
                  <a:lnTo>
                    <a:pt x="1220" y="0"/>
                  </a:lnTo>
                  <a:lnTo>
                    <a:pt x="1220" y="1220"/>
                  </a:lnTo>
                  <a:lnTo>
                    <a:pt x="0" y="122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ïsļîḑè"/>
            <p:cNvSpPr/>
            <p:nvPr/>
          </p:nvSpPr>
          <p:spPr bwMode="auto">
            <a:xfrm>
              <a:off x="5211265" y="4951594"/>
              <a:ext cx="699100" cy="6959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80" y="1480"/>
                </a:cxn>
              </a:cxnLst>
              <a:rect l="0" t="0" r="r" b="b"/>
              <a:pathLst>
                <a:path w="1480" h="1480">
                  <a:moveTo>
                    <a:pt x="0" y="0"/>
                  </a:moveTo>
                  <a:lnTo>
                    <a:pt x="1480" y="148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iṥḷïde"/>
            <p:cNvSpPr/>
            <p:nvPr/>
          </p:nvSpPr>
          <p:spPr bwMode="auto">
            <a:xfrm>
              <a:off x="4838525" y="4578839"/>
              <a:ext cx="552040" cy="55205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0" y="0"/>
                </a:cxn>
                <a:cxn ang="0">
                  <a:pos x="1220" y="1220"/>
                </a:cxn>
                <a:cxn ang="0">
                  <a:pos x="0" y="1220"/>
                </a:cxn>
                <a:cxn ang="0">
                  <a:pos x="0" y="0"/>
                </a:cxn>
              </a:cxnLst>
              <a:rect l="0" t="0" r="r" b="b"/>
              <a:pathLst>
                <a:path w="1220" h="1220">
                  <a:moveTo>
                    <a:pt x="0" y="0"/>
                  </a:moveTo>
                  <a:lnTo>
                    <a:pt x="1220" y="0"/>
                  </a:lnTo>
                  <a:lnTo>
                    <a:pt x="1220" y="1220"/>
                  </a:lnTo>
                  <a:lnTo>
                    <a:pt x="0" y="122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采集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iSļïḍe"/>
            <p:cNvSpPr/>
            <p:nvPr/>
          </p:nvSpPr>
          <p:spPr bwMode="auto">
            <a:xfrm>
              <a:off x="4973029" y="3407865"/>
              <a:ext cx="699100" cy="695952"/>
            </a:xfrm>
            <a:custGeom>
              <a:avLst/>
              <a:gdLst/>
              <a:ahLst/>
              <a:cxnLst>
                <a:cxn ang="0">
                  <a:pos x="1551" y="1552"/>
                </a:cxn>
                <a:cxn ang="0">
                  <a:pos x="0" y="0"/>
                </a:cxn>
              </a:cxnLst>
              <a:rect l="0" t="0" r="r" b="b"/>
              <a:pathLst>
                <a:path w="1552" h="1552">
                  <a:moveTo>
                    <a:pt x="1551" y="155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íṩlídê"/>
            <p:cNvSpPr/>
            <p:nvPr/>
          </p:nvSpPr>
          <p:spPr bwMode="auto">
            <a:xfrm>
              <a:off x="5492829" y="3924517"/>
              <a:ext cx="552040" cy="55205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0" y="0"/>
                </a:cxn>
                <a:cxn ang="0">
                  <a:pos x="1220" y="1220"/>
                </a:cxn>
                <a:cxn ang="0">
                  <a:pos x="0" y="1220"/>
                </a:cxn>
                <a:cxn ang="0">
                  <a:pos x="0" y="0"/>
                </a:cxn>
              </a:cxnLst>
              <a:rect l="0" t="0" r="r" b="b"/>
              <a:pathLst>
                <a:path w="1220" h="1220">
                  <a:moveTo>
                    <a:pt x="0" y="0"/>
                  </a:moveTo>
                  <a:lnTo>
                    <a:pt x="1220" y="0"/>
                  </a:lnTo>
                  <a:lnTo>
                    <a:pt x="1220" y="1220"/>
                  </a:lnTo>
                  <a:lnTo>
                    <a:pt x="0" y="122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îṣ1ïḍê"/>
            <p:cNvSpPr/>
            <p:nvPr/>
          </p:nvSpPr>
          <p:spPr bwMode="auto">
            <a:xfrm>
              <a:off x="3664421" y="4716507"/>
              <a:ext cx="699100" cy="695952"/>
            </a:xfrm>
            <a:custGeom>
              <a:avLst/>
              <a:gdLst/>
              <a:ahLst/>
              <a:cxnLst>
                <a:cxn ang="0">
                  <a:pos x="1508" y="1508"/>
                </a:cxn>
                <a:cxn ang="0">
                  <a:pos x="0" y="0"/>
                </a:cxn>
              </a:cxnLst>
              <a:rect l="0" t="0" r="r" b="b"/>
              <a:pathLst>
                <a:path w="1508" h="1508">
                  <a:moveTo>
                    <a:pt x="1508" y="1508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ï$ḷiḋè"/>
            <p:cNvSpPr/>
            <p:nvPr/>
          </p:nvSpPr>
          <p:spPr bwMode="auto">
            <a:xfrm>
              <a:off x="4184221" y="5233159"/>
              <a:ext cx="552040" cy="55205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0" y="0"/>
                </a:cxn>
                <a:cxn ang="0">
                  <a:pos x="1220" y="1220"/>
                </a:cxn>
                <a:cxn ang="0">
                  <a:pos x="0" y="1220"/>
                </a:cxn>
                <a:cxn ang="0">
                  <a:pos x="0" y="0"/>
                </a:cxn>
              </a:cxnLst>
              <a:rect l="0" t="0" r="r" b="b"/>
              <a:pathLst>
                <a:path w="1220" h="1220">
                  <a:moveTo>
                    <a:pt x="0" y="0"/>
                  </a:moveTo>
                  <a:lnTo>
                    <a:pt x="1220" y="0"/>
                  </a:lnTo>
                  <a:lnTo>
                    <a:pt x="1220" y="1220"/>
                  </a:lnTo>
                  <a:lnTo>
                    <a:pt x="0" y="122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ïṥľîde"/>
            <p:cNvSpPr/>
            <p:nvPr/>
          </p:nvSpPr>
          <p:spPr>
            <a:xfrm>
              <a:off x="3547596" y="4546732"/>
              <a:ext cx="72000" cy="432000"/>
            </a:xfrm>
            <a:prstGeom prst="rect">
              <a:avLst/>
            </a:prstGeom>
            <a:solidFill>
              <a:schemeClr val="accent1"/>
            </a:solidFill>
            <a:ln w="3175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ïsľiḍe"/>
            <p:cNvSpPr/>
            <p:nvPr/>
          </p:nvSpPr>
          <p:spPr>
            <a:xfrm>
              <a:off x="4856204" y="3238090"/>
              <a:ext cx="72000" cy="432000"/>
            </a:xfrm>
            <a:prstGeom prst="rect">
              <a:avLst/>
            </a:prstGeom>
            <a:solidFill>
              <a:schemeClr val="accent1"/>
            </a:solidFill>
            <a:ln w="3175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iṧḻîďê"/>
            <p:cNvSpPr/>
            <p:nvPr/>
          </p:nvSpPr>
          <p:spPr>
            <a:xfrm>
              <a:off x="6164812" y="1929448"/>
              <a:ext cx="72000" cy="432000"/>
            </a:xfrm>
            <a:prstGeom prst="rect">
              <a:avLst/>
            </a:prstGeom>
            <a:solidFill>
              <a:schemeClr val="accent1"/>
            </a:solidFill>
            <a:ln w="3175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iṣ1îdê"/>
            <p:cNvSpPr/>
            <p:nvPr/>
          </p:nvSpPr>
          <p:spPr>
            <a:xfrm>
              <a:off x="5955190" y="5385321"/>
              <a:ext cx="72000" cy="432000"/>
            </a:xfrm>
            <a:prstGeom prst="rect">
              <a:avLst/>
            </a:prstGeom>
            <a:solidFill>
              <a:schemeClr val="accent2"/>
            </a:solidFill>
            <a:ln w="3175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í$lïdê"/>
            <p:cNvSpPr/>
            <p:nvPr/>
          </p:nvSpPr>
          <p:spPr>
            <a:xfrm>
              <a:off x="7263797" y="4076678"/>
              <a:ext cx="72000" cy="432000"/>
            </a:xfrm>
            <a:prstGeom prst="rect">
              <a:avLst/>
            </a:prstGeom>
            <a:solidFill>
              <a:schemeClr val="accent2"/>
            </a:solidFill>
            <a:ln w="3175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íşḻidê"/>
            <p:cNvSpPr/>
            <p:nvPr/>
          </p:nvSpPr>
          <p:spPr>
            <a:xfrm>
              <a:off x="8572404" y="2768036"/>
              <a:ext cx="72000" cy="432000"/>
            </a:xfrm>
            <a:prstGeom prst="rect">
              <a:avLst/>
            </a:prstGeom>
            <a:solidFill>
              <a:schemeClr val="accent2"/>
            </a:solidFill>
            <a:ln w="3175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ïṣľiḍê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6072014" y="5264998"/>
              <a:ext cx="3302092" cy="714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Scrapy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Kakfa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Flume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2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Sqoop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课时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  <p:sp>
          <p:nvSpPr>
            <p:cNvPr id="103" name="îṡliďé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7380622" y="3956354"/>
              <a:ext cx="3217589" cy="773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Spark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2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Kylin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Druid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2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JanausGraph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课时：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</a:p>
          </p:txBody>
        </p:sp>
        <p:sp>
          <p:nvSpPr>
            <p:cNvPr id="104" name="iṡliďé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8689229" y="2647713"/>
              <a:ext cx="2453222" cy="760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：方案汇报、可视化展示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课时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105" name="ísľîḍê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728281" y="4426409"/>
              <a:ext cx="2774490" cy="704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：大数据基础概念、生态、功能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课时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06" name="is1îḓè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645459" y="3117766"/>
              <a:ext cx="4165919" cy="796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HDFS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Hive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2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HBase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Kudu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2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ksqlDB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Impala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课时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</a:p>
          </p:txBody>
        </p:sp>
        <p:sp>
          <p:nvSpPr>
            <p:cNvPr id="107" name="išḷiḓè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3166946" y="1809124"/>
              <a:ext cx="2953041" cy="750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：可视化、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Superset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、推荐系统等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课时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65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" y="357607"/>
            <a:ext cx="246087" cy="575886"/>
          </a:xfrm>
          <a:prstGeom prst="rect">
            <a:avLst/>
          </a:prstGeom>
          <a:solidFill>
            <a:srgbClr val="FF4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rgbClr val="FF49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6909" y="357607"/>
            <a:ext cx="11517461" cy="575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 descr="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3" y="1271915"/>
            <a:ext cx="3930693" cy="484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26" y="1271913"/>
            <a:ext cx="3697353" cy="4840755"/>
          </a:xfrm>
          <a:prstGeom prst="rect">
            <a:avLst/>
          </a:prstGeom>
        </p:spPr>
      </p:pic>
      <p:pic>
        <p:nvPicPr>
          <p:cNvPr id="36" name="Picture 2" descr="âHadoopæå»ºæ°æ®ä»åºå®è·µ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306" y="1295392"/>
            <a:ext cx="3457682" cy="484075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15" y="1271910"/>
            <a:ext cx="3400631" cy="4840755"/>
          </a:xfrm>
          <a:prstGeom prst="rect">
            <a:avLst/>
          </a:prstGeom>
        </p:spPr>
      </p:pic>
      <p:pic>
        <p:nvPicPr>
          <p:cNvPr id="37" name="Picture 4" descr="https://covers.oreillystatic.com/images/0636920034957/lr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736" y="1271911"/>
            <a:ext cx="3689599" cy="484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64" y="1248431"/>
            <a:ext cx="3572845" cy="48720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34" name="Picture 10" descr="âlearn python the hard wayâçå¾çæç´¢ç»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694" y="1256256"/>
            <a:ext cx="3720012" cy="4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3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" y="357607"/>
            <a:ext cx="246087" cy="575886"/>
          </a:xfrm>
          <a:prstGeom prst="rect">
            <a:avLst/>
          </a:prstGeom>
          <a:solidFill>
            <a:srgbClr val="FF4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rgbClr val="FF49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6909" y="357607"/>
            <a:ext cx="11517461" cy="575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://cn.linux.vbird.org/linux_basic/image/title/title_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350" y="1555833"/>
            <a:ext cx="2505075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170699" y="2492975"/>
            <a:ext cx="2592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http://cn.linux.vbird.org/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128" y="1455821"/>
            <a:ext cx="2476500" cy="952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73387" y="2492975"/>
            <a:ext cx="2585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http://dongxicheng.org/</a:t>
            </a:r>
            <a:endParaRPr lang="zh-CN" altLang="en-US" dirty="0"/>
          </a:p>
        </p:txBody>
      </p:sp>
      <p:pic>
        <p:nvPicPr>
          <p:cNvPr id="2052" name="Picture 4" descr="hadoop-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351" y="3302417"/>
            <a:ext cx="2592376" cy="65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091721" y="4212875"/>
            <a:ext cx="2837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http://hadoop.apache.org/</a:t>
            </a:r>
            <a:endParaRPr lang="zh-CN" altLang="en-US" dirty="0"/>
          </a:p>
        </p:txBody>
      </p:sp>
      <p:pic>
        <p:nvPicPr>
          <p:cNvPr id="2054" name="Picture 6" descr="https://spark.apache.org/images/spark-logo-trademar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86" y="2982167"/>
            <a:ext cx="2435565" cy="12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5798469" y="4212874"/>
            <a:ext cx="2688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https://spark.apache.org/</a:t>
            </a:r>
            <a:endParaRPr lang="zh-CN" altLang="en-US" dirty="0"/>
          </a:p>
        </p:txBody>
      </p:sp>
      <p:pic>
        <p:nvPicPr>
          <p:cNvPr id="2056" name="Picture 8" descr="https://scrapy.org/img/scrapy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721" y="5058633"/>
            <a:ext cx="2627704" cy="81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1170699" y="5986851"/>
            <a:ext cx="202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https://scrapy.org/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3377" y="5341658"/>
            <a:ext cx="2924510" cy="57317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840058" y="5986851"/>
            <a:ext cx="2791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https://www.cloudera.com</a:t>
            </a:r>
            <a:endParaRPr lang="zh-CN" altLang="en-US" dirty="0"/>
          </a:p>
        </p:txBody>
      </p:sp>
      <p:sp>
        <p:nvSpPr>
          <p:cNvPr id="26" name="more_154341"/>
          <p:cNvSpPr>
            <a:spLocks noChangeAspect="1"/>
          </p:cNvSpPr>
          <p:nvPr/>
        </p:nvSpPr>
        <p:spPr bwMode="auto">
          <a:xfrm>
            <a:off x="9898537" y="3812653"/>
            <a:ext cx="609685" cy="144778"/>
          </a:xfrm>
          <a:custGeom>
            <a:avLst/>
            <a:gdLst>
              <a:gd name="connsiteX0" fmla="*/ 530581 w 602346"/>
              <a:gd name="connsiteY0" fmla="*/ 0 h 143036"/>
              <a:gd name="connsiteX1" fmla="*/ 602346 w 602346"/>
              <a:gd name="connsiteY1" fmla="*/ 71518 h 143036"/>
              <a:gd name="connsiteX2" fmla="*/ 530581 w 602346"/>
              <a:gd name="connsiteY2" fmla="*/ 143036 h 143036"/>
              <a:gd name="connsiteX3" fmla="*/ 458816 w 602346"/>
              <a:gd name="connsiteY3" fmla="*/ 71518 h 143036"/>
              <a:gd name="connsiteX4" fmla="*/ 530581 w 602346"/>
              <a:gd name="connsiteY4" fmla="*/ 0 h 143036"/>
              <a:gd name="connsiteX5" fmla="*/ 301173 w 602346"/>
              <a:gd name="connsiteY5" fmla="*/ 0 h 143036"/>
              <a:gd name="connsiteX6" fmla="*/ 372797 w 602346"/>
              <a:gd name="connsiteY6" fmla="*/ 71518 h 143036"/>
              <a:gd name="connsiteX7" fmla="*/ 301173 w 602346"/>
              <a:gd name="connsiteY7" fmla="*/ 143036 h 143036"/>
              <a:gd name="connsiteX8" fmla="*/ 229549 w 602346"/>
              <a:gd name="connsiteY8" fmla="*/ 71518 h 143036"/>
              <a:gd name="connsiteX9" fmla="*/ 301173 w 602346"/>
              <a:gd name="connsiteY9" fmla="*/ 0 h 143036"/>
              <a:gd name="connsiteX10" fmla="*/ 71730 w 602346"/>
              <a:gd name="connsiteY10" fmla="*/ 0 h 143036"/>
              <a:gd name="connsiteX11" fmla="*/ 143460 w 602346"/>
              <a:gd name="connsiteY11" fmla="*/ 71518 h 143036"/>
              <a:gd name="connsiteX12" fmla="*/ 71730 w 602346"/>
              <a:gd name="connsiteY12" fmla="*/ 143036 h 143036"/>
              <a:gd name="connsiteX13" fmla="*/ 0 w 602346"/>
              <a:gd name="connsiteY13" fmla="*/ 71518 h 143036"/>
              <a:gd name="connsiteX14" fmla="*/ 71730 w 602346"/>
              <a:gd name="connsiteY14" fmla="*/ 0 h 14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2346" h="143036">
                <a:moveTo>
                  <a:pt x="530581" y="0"/>
                </a:moveTo>
                <a:cubicBezTo>
                  <a:pt x="570216" y="0"/>
                  <a:pt x="602346" y="32020"/>
                  <a:pt x="602346" y="71518"/>
                </a:cubicBezTo>
                <a:cubicBezTo>
                  <a:pt x="602346" y="111016"/>
                  <a:pt x="570216" y="143036"/>
                  <a:pt x="530581" y="143036"/>
                </a:cubicBezTo>
                <a:cubicBezTo>
                  <a:pt x="490946" y="143036"/>
                  <a:pt x="458816" y="111016"/>
                  <a:pt x="458816" y="71518"/>
                </a:cubicBezTo>
                <a:cubicBezTo>
                  <a:pt x="458816" y="32020"/>
                  <a:pt x="490946" y="0"/>
                  <a:pt x="530581" y="0"/>
                </a:cubicBezTo>
                <a:close/>
                <a:moveTo>
                  <a:pt x="301173" y="0"/>
                </a:moveTo>
                <a:cubicBezTo>
                  <a:pt x="340730" y="0"/>
                  <a:pt x="372797" y="32020"/>
                  <a:pt x="372797" y="71518"/>
                </a:cubicBezTo>
                <a:cubicBezTo>
                  <a:pt x="372797" y="111016"/>
                  <a:pt x="340730" y="143036"/>
                  <a:pt x="301173" y="143036"/>
                </a:cubicBezTo>
                <a:cubicBezTo>
                  <a:pt x="261616" y="143036"/>
                  <a:pt x="229549" y="111016"/>
                  <a:pt x="229549" y="71518"/>
                </a:cubicBezTo>
                <a:cubicBezTo>
                  <a:pt x="229549" y="32020"/>
                  <a:pt x="261616" y="0"/>
                  <a:pt x="301173" y="0"/>
                </a:cubicBezTo>
                <a:close/>
                <a:moveTo>
                  <a:pt x="71730" y="0"/>
                </a:moveTo>
                <a:cubicBezTo>
                  <a:pt x="111345" y="0"/>
                  <a:pt x="143460" y="32020"/>
                  <a:pt x="143460" y="71518"/>
                </a:cubicBezTo>
                <a:cubicBezTo>
                  <a:pt x="143460" y="111016"/>
                  <a:pt x="111345" y="143036"/>
                  <a:pt x="71730" y="143036"/>
                </a:cubicBezTo>
                <a:cubicBezTo>
                  <a:pt x="32115" y="143036"/>
                  <a:pt x="0" y="111016"/>
                  <a:pt x="0" y="71518"/>
                </a:cubicBezTo>
                <a:cubicBezTo>
                  <a:pt x="0" y="32020"/>
                  <a:pt x="32115" y="0"/>
                  <a:pt x="717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60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9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17577f82066f5c6副本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39" y="0"/>
            <a:ext cx="12188238" cy="6862231"/>
          </a:xfrm>
          <a:prstGeom prst="rect">
            <a:avLst/>
          </a:prstGeom>
          <a:solidFill>
            <a:srgbClr val="CD5652"/>
          </a:solidFill>
        </p:spPr>
      </p:pic>
      <p:sp>
        <p:nvSpPr>
          <p:cNvPr id="22" name="矩形 21"/>
          <p:cNvSpPr/>
          <p:nvPr/>
        </p:nvSpPr>
        <p:spPr>
          <a:xfrm>
            <a:off x="529099" y="549569"/>
            <a:ext cx="11037820" cy="5758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/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2033564" y="1909341"/>
            <a:ext cx="2470191" cy="2468000"/>
          </a:xfrm>
          <a:custGeom>
            <a:avLst/>
            <a:gdLst>
              <a:gd name="T0" fmla="*/ 929 w 1857"/>
              <a:gd name="T1" fmla="*/ 0 h 1855"/>
              <a:gd name="T2" fmla="*/ 1857 w 1857"/>
              <a:gd name="T3" fmla="*/ 928 h 1855"/>
              <a:gd name="T4" fmla="*/ 929 w 1857"/>
              <a:gd name="T5" fmla="*/ 1855 h 1855"/>
              <a:gd name="T6" fmla="*/ 0 w 1857"/>
              <a:gd name="T7" fmla="*/ 928 h 1855"/>
              <a:gd name="T8" fmla="*/ 929 w 1857"/>
              <a:gd name="T9" fmla="*/ 0 h 1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1855">
                <a:moveTo>
                  <a:pt x="929" y="0"/>
                </a:moveTo>
                <a:lnTo>
                  <a:pt x="1857" y="928"/>
                </a:lnTo>
                <a:lnTo>
                  <a:pt x="929" y="1855"/>
                </a:lnTo>
                <a:lnTo>
                  <a:pt x="0" y="928"/>
                </a:lnTo>
                <a:lnTo>
                  <a:pt x="929" y="0"/>
                </a:lnTo>
                <a:close/>
              </a:path>
            </a:pathLst>
          </a:custGeom>
          <a:solidFill>
            <a:srgbClr val="CD565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890" tIns="60945" rIns="121890" bIns="60945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15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64656" y="2527788"/>
            <a:ext cx="160800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lang="zh-CN" altLang="en-US" sz="8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2"/>
            </p:custDataLst>
          </p:nvPr>
        </p:nvCxnSpPr>
        <p:spPr>
          <a:xfrm>
            <a:off x="5294029" y="3429000"/>
            <a:ext cx="4391392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197778" y="2606170"/>
            <a:ext cx="4860622" cy="8205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buNone/>
            </a:pPr>
            <a:r>
              <a:rPr lang="zh-CN" altLang="en-US" sz="5332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大数据技术概述</a:t>
            </a:r>
          </a:p>
        </p:txBody>
      </p:sp>
      <p:sp>
        <p:nvSpPr>
          <p:cNvPr id="19" name="TextBox 11"/>
          <p:cNvSpPr txBox="1"/>
          <p:nvPr/>
        </p:nvSpPr>
        <p:spPr>
          <a:xfrm>
            <a:off x="5197777" y="3504682"/>
            <a:ext cx="1089412" cy="313103"/>
          </a:xfrm>
          <a:prstGeom prst="rect">
            <a:avLst/>
          </a:prstGeom>
          <a:noFill/>
        </p:spPr>
        <p:txBody>
          <a:bodyPr wrap="none" lIns="86683" tIns="43341" rIns="86683" bIns="43341" rtlCol="0">
            <a:spAutoFit/>
          </a:bodyPr>
          <a:lstStyle/>
          <a:p>
            <a:pPr marL="162519" lvl="1" indent="-162519">
              <a:buFont typeface="Arial" panose="020B0604020202020204" pitchFamily="34" charset="0"/>
              <a:buChar char="•"/>
            </a:pPr>
            <a:r>
              <a:rPr lang="zh-CN" altLang="en-US" sz="1466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为什么学</a:t>
            </a:r>
            <a:endParaRPr lang="en-US" altLang="zh-CN" sz="1466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62418" y="3504679"/>
            <a:ext cx="901861" cy="313103"/>
          </a:xfrm>
          <a:prstGeom prst="rect">
            <a:avLst/>
          </a:prstGeom>
          <a:noFill/>
        </p:spPr>
        <p:txBody>
          <a:bodyPr wrap="none" lIns="86683" tIns="43341" rIns="86683" bIns="43341" rtlCol="0">
            <a:spAutoFit/>
          </a:bodyPr>
          <a:lstStyle/>
          <a:p>
            <a:pPr marL="162519" lvl="1" indent="-162519">
              <a:buFont typeface="Arial" panose="020B0604020202020204" pitchFamily="34" charset="0"/>
              <a:buChar char="•"/>
            </a:pPr>
            <a:r>
              <a:rPr lang="zh-CN" altLang="en-US" sz="1466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学什么</a:t>
            </a:r>
            <a:endParaRPr lang="en-US" altLang="zh-CN" sz="1466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7339508" y="3504678"/>
            <a:ext cx="901861" cy="313103"/>
          </a:xfrm>
          <a:prstGeom prst="rect">
            <a:avLst/>
          </a:prstGeom>
          <a:noFill/>
        </p:spPr>
        <p:txBody>
          <a:bodyPr wrap="none" lIns="86683" tIns="43341" rIns="86683" bIns="43341" rtlCol="0">
            <a:spAutoFit/>
          </a:bodyPr>
          <a:lstStyle/>
          <a:p>
            <a:pPr marL="162519" lvl="1" indent="-162519">
              <a:buFont typeface="Arial" panose="020B0604020202020204" pitchFamily="34" charset="0"/>
              <a:buChar char="•"/>
            </a:pPr>
            <a:r>
              <a:rPr lang="zh-CN" altLang="en-US" sz="1466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怎么学</a:t>
            </a:r>
          </a:p>
        </p:txBody>
      </p:sp>
      <p:sp>
        <p:nvSpPr>
          <p:cNvPr id="46" name="TextBox 11"/>
          <p:cNvSpPr txBox="1"/>
          <p:nvPr/>
        </p:nvSpPr>
        <p:spPr>
          <a:xfrm>
            <a:off x="8316598" y="3504677"/>
            <a:ext cx="1089412" cy="313103"/>
          </a:xfrm>
          <a:prstGeom prst="rect">
            <a:avLst/>
          </a:prstGeom>
          <a:noFill/>
        </p:spPr>
        <p:txBody>
          <a:bodyPr wrap="none" lIns="86683" tIns="43341" rIns="86683" bIns="43341" rtlCol="0">
            <a:spAutoFit/>
          </a:bodyPr>
          <a:lstStyle/>
          <a:p>
            <a:pPr marL="162519" lvl="1" indent="-162519">
              <a:buFont typeface="Arial" panose="020B0604020202020204" pitchFamily="34" charset="0"/>
              <a:buChar char="•"/>
            </a:pPr>
            <a:r>
              <a:rPr lang="zh-CN" altLang="en-US" sz="1466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有什么用</a:t>
            </a:r>
          </a:p>
        </p:txBody>
      </p:sp>
    </p:spTree>
    <p:extLst>
      <p:ext uri="{BB962C8B-B14F-4D97-AF65-F5344CB8AC3E}">
        <p14:creationId xmlns:p14="http://schemas.microsoft.com/office/powerpoint/2010/main" val="26264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" y="357607"/>
            <a:ext cx="246087" cy="575886"/>
          </a:xfrm>
          <a:prstGeom prst="rect">
            <a:avLst/>
          </a:prstGeom>
          <a:solidFill>
            <a:srgbClr val="FF4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rgbClr val="FF49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6909" y="357607"/>
            <a:ext cx="11517461" cy="575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大数据技术概述</a:t>
            </a:r>
          </a:p>
          <a:p>
            <a:pPr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为什么学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大数据时代来临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The Four V's of Big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472" y="1041777"/>
            <a:ext cx="8758991" cy="538158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812549" y="6642556"/>
            <a:ext cx="33794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</a:rPr>
              <a:t>引用自：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</a:rPr>
              <a:t>https://www.ibmbigdatahub.com/infographic/four-vs-big-data</a:t>
            </a:r>
            <a:endParaRPr lang="zh-CN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23472" y="5501212"/>
            <a:ext cx="8758992" cy="830997"/>
          </a:xfrm>
          <a:prstGeom prst="rect">
            <a:avLst/>
          </a:prstGeom>
          <a:solidFill>
            <a:srgbClr val="FF495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大数据时代数据爆炸式增长</a:t>
            </a:r>
          </a:p>
        </p:txBody>
      </p:sp>
    </p:spTree>
    <p:extLst>
      <p:ext uri="{BB962C8B-B14F-4D97-AF65-F5344CB8AC3E}">
        <p14:creationId xmlns:p14="http://schemas.microsoft.com/office/powerpoint/2010/main" val="288678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" y="357607"/>
            <a:ext cx="246087" cy="575886"/>
          </a:xfrm>
          <a:prstGeom prst="rect">
            <a:avLst/>
          </a:prstGeom>
          <a:solidFill>
            <a:srgbClr val="FF4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rgbClr val="FF49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6909" y="357607"/>
            <a:ext cx="11517461" cy="575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大数据技术概述</a:t>
            </a:r>
          </a:p>
          <a:p>
            <a:pPr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为什么学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传统数据处理弊端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19637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5389" y="1500505"/>
            <a:ext cx="10873816" cy="4024732"/>
            <a:chOff x="665389" y="1500505"/>
            <a:chExt cx="10873816" cy="4024732"/>
          </a:xfrm>
        </p:grpSpPr>
        <p:sp>
          <p:nvSpPr>
            <p:cNvPr id="7" name="íslidê">
              <a:extLst>
                <a:ext uri="{FF2B5EF4-FFF2-40B4-BE49-F238E27FC236}">
                  <a16:creationId xmlns:a16="http://schemas.microsoft.com/office/drawing/2014/main" id="{BE6E343B-890F-4866-ADBF-2623F73FC547}"/>
                </a:ext>
              </a:extLst>
            </p:cNvPr>
            <p:cNvSpPr/>
            <p:nvPr/>
          </p:nvSpPr>
          <p:spPr bwMode="auto">
            <a:xfrm flipV="1">
              <a:off x="680646" y="1500505"/>
              <a:ext cx="3931051" cy="3947081"/>
            </a:xfrm>
            <a:custGeom>
              <a:avLst/>
              <a:gdLst>
                <a:gd name="T0" fmla="*/ 2147483646 w 1285"/>
                <a:gd name="T1" fmla="*/ 0 h 592"/>
                <a:gd name="T2" fmla="*/ 2147483646 w 1285"/>
                <a:gd name="T3" fmla="*/ 2147483646 h 592"/>
                <a:gd name="T4" fmla="*/ 0 w 1285"/>
                <a:gd name="T5" fmla="*/ 2147483646 h 5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85" h="592">
                  <a:moveTo>
                    <a:pt x="1285" y="0"/>
                  </a:moveTo>
                  <a:lnTo>
                    <a:pt x="1285" y="592"/>
                  </a:lnTo>
                  <a:lnTo>
                    <a:pt x="0" y="592"/>
                  </a:lnTo>
                </a:path>
              </a:pathLst>
            </a:custGeom>
            <a:noFill/>
            <a:ln w="222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î$ľîďé">
              <a:extLst>
                <a:ext uri="{FF2B5EF4-FFF2-40B4-BE49-F238E27FC236}">
                  <a16:creationId xmlns:a16="http://schemas.microsoft.com/office/drawing/2014/main" id="{2F384B2C-CA5C-4C58-897A-8654E24F1F71}"/>
                </a:ext>
              </a:extLst>
            </p:cNvPr>
            <p:cNvSpPr/>
            <p:nvPr/>
          </p:nvSpPr>
          <p:spPr bwMode="auto">
            <a:xfrm flipH="1" flipV="1">
              <a:off x="7608154" y="2466473"/>
              <a:ext cx="3931051" cy="2081463"/>
            </a:xfrm>
            <a:custGeom>
              <a:avLst/>
              <a:gdLst>
                <a:gd name="T0" fmla="*/ 2147483646 w 1285"/>
                <a:gd name="T1" fmla="*/ 0 h 592"/>
                <a:gd name="T2" fmla="*/ 2147483646 w 1285"/>
                <a:gd name="T3" fmla="*/ 2147483646 h 592"/>
                <a:gd name="T4" fmla="*/ 0 w 1285"/>
                <a:gd name="T5" fmla="*/ 2147483646 h 5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85" h="592">
                  <a:moveTo>
                    <a:pt x="1285" y="0"/>
                  </a:moveTo>
                  <a:lnTo>
                    <a:pt x="1285" y="592"/>
                  </a:lnTo>
                  <a:lnTo>
                    <a:pt x="0" y="592"/>
                  </a:lnTo>
                </a:path>
              </a:pathLst>
            </a:custGeom>
            <a:noFill/>
            <a:ln w="222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îṡ1íďê">
              <a:extLst>
                <a:ext uri="{FF2B5EF4-FFF2-40B4-BE49-F238E27FC236}">
                  <a16:creationId xmlns:a16="http://schemas.microsoft.com/office/drawing/2014/main" id="{D8ECB0C4-2C93-4477-9FD5-49BBCFFEB24F}"/>
                </a:ext>
              </a:extLst>
            </p:cNvPr>
            <p:cNvSpPr/>
            <p:nvPr/>
          </p:nvSpPr>
          <p:spPr bwMode="auto">
            <a:xfrm>
              <a:off x="4635783" y="3353198"/>
              <a:ext cx="703350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fontScale="25000" lnSpcReduction="20000"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í$1îde">
              <a:extLst>
                <a:ext uri="{FF2B5EF4-FFF2-40B4-BE49-F238E27FC236}">
                  <a16:creationId xmlns:a16="http://schemas.microsoft.com/office/drawing/2014/main" id="{B77F29E1-4A1C-4EE9-B517-92046DD8DE5D}"/>
                </a:ext>
              </a:extLst>
            </p:cNvPr>
            <p:cNvSpPr/>
            <p:nvPr/>
          </p:nvSpPr>
          <p:spPr bwMode="auto">
            <a:xfrm flipH="1">
              <a:off x="6885540" y="3353198"/>
              <a:ext cx="698531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fontScale="25000" lnSpcReduction="20000"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îSļïďê">
              <a:extLst>
                <a:ext uri="{FF2B5EF4-FFF2-40B4-BE49-F238E27FC236}">
                  <a16:creationId xmlns:a16="http://schemas.microsoft.com/office/drawing/2014/main" id="{A198BC76-B567-4134-BF31-2B43718DB6F3}"/>
                </a:ext>
              </a:extLst>
            </p:cNvPr>
            <p:cNvSpPr/>
            <p:nvPr/>
          </p:nvSpPr>
          <p:spPr bwMode="auto">
            <a:xfrm>
              <a:off x="5421031" y="2664302"/>
              <a:ext cx="1377795" cy="1377795"/>
            </a:xfrm>
            <a:prstGeom prst="rect">
              <a:avLst/>
            </a:prstGeom>
            <a:solidFill>
              <a:srgbClr val="6A868F"/>
            </a:solidFill>
            <a:ln>
              <a:noFill/>
            </a:ln>
            <a:effectLst/>
            <a:extLst/>
          </p:spPr>
          <p:txBody>
            <a:bodyPr wrap="none" lIns="0" tIns="0" rIns="0" bIns="0" anchor="ctr">
              <a:normAutofit/>
            </a:bodyPr>
            <a:lstStyle>
              <a:lvl1pPr>
                <a:defRPr sz="1300" b="1">
                  <a:solidFill>
                    <a:srgbClr val="000000"/>
                  </a:solidFill>
                </a:defRPr>
              </a:lvl1pPr>
              <a:lvl2pPr marL="742950" indent="-285750">
                <a:defRPr sz="1300" b="1">
                  <a:solidFill>
                    <a:srgbClr val="000000"/>
                  </a:solidFill>
                </a:defRPr>
              </a:lvl2pPr>
              <a:lvl3pPr marL="1143000" indent="-228600">
                <a:defRPr sz="1300" b="1">
                  <a:solidFill>
                    <a:srgbClr val="000000"/>
                  </a:solidFill>
                </a:defRPr>
              </a:lvl3pPr>
              <a:lvl4pPr marL="1600200" indent="-228600">
                <a:defRPr sz="1300" b="1">
                  <a:solidFill>
                    <a:srgbClr val="000000"/>
                  </a:solidFill>
                </a:defRPr>
              </a:lvl4pPr>
              <a:lvl5pPr marL="2057400" indent="-228600">
                <a:defRPr sz="1300" b="1">
                  <a:solidFill>
                    <a:srgbClr val="000000"/>
                  </a:solidFill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VS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ïSļïḓê">
              <a:extLst>
                <a:ext uri="{FF2B5EF4-FFF2-40B4-BE49-F238E27FC236}">
                  <a16:creationId xmlns:a16="http://schemas.microsoft.com/office/drawing/2014/main" id="{072E26CE-A1BE-44A7-A5AC-BC9B57EBCA32}"/>
                </a:ext>
              </a:extLst>
            </p:cNvPr>
            <p:cNvSpPr txBox="1"/>
            <p:nvPr/>
          </p:nvSpPr>
          <p:spPr>
            <a:xfrm>
              <a:off x="7896000" y="2858277"/>
              <a:ext cx="3615354" cy="499702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Hadoop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大数据分析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iSḻîďe">
              <a:extLst>
                <a:ext uri="{FF2B5EF4-FFF2-40B4-BE49-F238E27FC236}">
                  <a16:creationId xmlns:a16="http://schemas.microsoft.com/office/drawing/2014/main" id="{8C9AEB82-F046-495B-8752-44B61C64E97C}"/>
                </a:ext>
              </a:extLst>
            </p:cNvPr>
            <p:cNvSpPr txBox="1"/>
            <p:nvPr/>
          </p:nvSpPr>
          <p:spPr>
            <a:xfrm>
              <a:off x="7896000" y="3357981"/>
              <a:ext cx="3615353" cy="114373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易用性好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：高效的计算模型，简单的编程接口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扩展性强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，通过增加资源满足不断增加的性能和功能需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容错能力优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：支持出现错误后自动恢复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高效可靠</a:t>
              </a:r>
              <a:r>
                <a:rPr lang="en-US" altLang="zh-CN" sz="1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IO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：缓解数据访问瓶颈问题，提高执行效率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ï$1iḑê">
              <a:extLst>
                <a:ext uri="{FF2B5EF4-FFF2-40B4-BE49-F238E27FC236}">
                  <a16:creationId xmlns:a16="http://schemas.microsoft.com/office/drawing/2014/main" id="{BBAEA075-938A-41C5-A12D-35B9A70132F2}"/>
                </a:ext>
              </a:extLst>
            </p:cNvPr>
            <p:cNvSpPr txBox="1"/>
            <p:nvPr/>
          </p:nvSpPr>
          <p:spPr>
            <a:xfrm>
              <a:off x="665389" y="1739336"/>
              <a:ext cx="3615354" cy="499702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单机计算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ïşľïḑe">
              <a:extLst>
                <a:ext uri="{FF2B5EF4-FFF2-40B4-BE49-F238E27FC236}">
                  <a16:creationId xmlns:a16="http://schemas.microsoft.com/office/drawing/2014/main" id="{3ACB1AAD-A50D-44D9-8A8C-92258769956B}"/>
                </a:ext>
              </a:extLst>
            </p:cNvPr>
            <p:cNvSpPr txBox="1"/>
            <p:nvPr/>
          </p:nvSpPr>
          <p:spPr>
            <a:xfrm>
              <a:off x="665389" y="2239040"/>
              <a:ext cx="3615353" cy="66162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计算资源有限，难以水平扩展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存储能力有限，难以处理海量数据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ïsļïḍe">
              <a:extLst>
                <a:ext uri="{FF2B5EF4-FFF2-40B4-BE49-F238E27FC236}">
                  <a16:creationId xmlns:a16="http://schemas.microsoft.com/office/drawing/2014/main" id="{7234598E-7D4D-4FE4-915E-D43290137316}"/>
                </a:ext>
              </a:extLst>
            </p:cNvPr>
            <p:cNvSpPr txBox="1"/>
            <p:nvPr/>
          </p:nvSpPr>
          <p:spPr>
            <a:xfrm>
              <a:off x="665389" y="3051621"/>
              <a:ext cx="3615354" cy="499702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传统分布式系统（如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MPI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ïşļíḍè">
              <a:extLst>
                <a:ext uri="{FF2B5EF4-FFF2-40B4-BE49-F238E27FC236}">
                  <a16:creationId xmlns:a16="http://schemas.microsoft.com/office/drawing/2014/main" id="{C5E3C547-2CC3-425F-BD43-214D24057DE4}"/>
                </a:ext>
              </a:extLst>
            </p:cNvPr>
            <p:cNvSpPr txBox="1"/>
            <p:nvPr/>
          </p:nvSpPr>
          <p:spPr>
            <a:xfrm>
              <a:off x="665389" y="3551325"/>
              <a:ext cx="3615353" cy="66162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任务依赖关系复杂，容易出现死锁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系统的局部故障难以处理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î$ḻiďê">
              <a:extLst>
                <a:ext uri="{FF2B5EF4-FFF2-40B4-BE49-F238E27FC236}">
                  <a16:creationId xmlns:a16="http://schemas.microsoft.com/office/drawing/2014/main" id="{C935129E-B542-41D8-9277-E4FC1E5DEB9B}"/>
                </a:ext>
              </a:extLst>
            </p:cNvPr>
            <p:cNvSpPr txBox="1"/>
            <p:nvPr/>
          </p:nvSpPr>
          <p:spPr>
            <a:xfrm>
              <a:off x="665389" y="4363906"/>
              <a:ext cx="3615354" cy="499702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传统分布式存储（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NAS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íṡľídè">
              <a:extLst>
                <a:ext uri="{FF2B5EF4-FFF2-40B4-BE49-F238E27FC236}">
                  <a16:creationId xmlns:a16="http://schemas.microsoft.com/office/drawing/2014/main" id="{4BBD46F2-1D63-4EA4-9FBA-073BEAEE183F}"/>
                </a:ext>
              </a:extLst>
            </p:cNvPr>
            <p:cNvSpPr txBox="1"/>
            <p:nvPr/>
          </p:nvSpPr>
          <p:spPr>
            <a:xfrm>
              <a:off x="665389" y="4863610"/>
              <a:ext cx="3615353" cy="66162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数据在需要时被复制到计算节点，数据访问瓶颈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数据“一致性”难以保证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" name="ïslïdè">
              <a:extLst>
                <a:ext uri="{FF2B5EF4-FFF2-40B4-BE49-F238E27FC236}">
                  <a16:creationId xmlns:a16="http://schemas.microsoft.com/office/drawing/2014/main" id="{DB56D8B2-DD5C-4C4A-8DEF-FB3036518DB2}"/>
                </a:ext>
              </a:extLst>
            </p:cNvPr>
            <p:cNvGrpSpPr/>
            <p:nvPr/>
          </p:nvGrpSpPr>
          <p:grpSpPr>
            <a:xfrm>
              <a:off x="687450" y="2965292"/>
              <a:ext cx="3492889" cy="1315616"/>
              <a:chOff x="8032360" y="2965292"/>
              <a:chExt cx="3555547" cy="1315616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758815CE-2C6F-4AE4-A431-09B1314937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360" y="2965292"/>
                <a:ext cx="3555547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22F3A271-016A-4B4E-9E64-525741C3D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360" y="4280908"/>
                <a:ext cx="3555547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íSľiďè">
              <a:extLst>
                <a:ext uri="{FF2B5EF4-FFF2-40B4-BE49-F238E27FC236}">
                  <a16:creationId xmlns:a16="http://schemas.microsoft.com/office/drawing/2014/main" id="{3303EB76-CA31-4B61-AE41-496ADD96EE12}"/>
                </a:ext>
              </a:extLst>
            </p:cNvPr>
            <p:cNvSpPr/>
            <p:nvPr/>
          </p:nvSpPr>
          <p:spPr>
            <a:xfrm>
              <a:off x="4398162" y="1844130"/>
              <a:ext cx="421488" cy="4214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57150" cap="flat">
              <a:solidFill>
                <a:schemeClr val="bg1"/>
              </a:solidFill>
              <a:miter lim="400000"/>
            </a:ln>
            <a:effectLst/>
          </p:spPr>
          <p:txBody>
            <a:bodyPr wrap="none" lIns="0" tIns="0" rIns="0" bIns="0" numCol="1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defRPr sz="3200"/>
              </a:pPr>
              <a:endParaRPr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iŝ1îḓè">
              <a:extLst>
                <a:ext uri="{FF2B5EF4-FFF2-40B4-BE49-F238E27FC236}">
                  <a16:creationId xmlns:a16="http://schemas.microsoft.com/office/drawing/2014/main" id="{895A8D6E-A49E-4400-BC1A-595B9D987900}"/>
                </a:ext>
              </a:extLst>
            </p:cNvPr>
            <p:cNvSpPr/>
            <p:nvPr/>
          </p:nvSpPr>
          <p:spPr>
            <a:xfrm>
              <a:off x="4398162" y="3140112"/>
              <a:ext cx="421488" cy="4214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57150" cap="flat">
              <a:solidFill>
                <a:schemeClr val="bg1"/>
              </a:solidFill>
              <a:miter lim="400000"/>
            </a:ln>
            <a:effectLst/>
          </p:spPr>
          <p:txBody>
            <a:bodyPr wrap="none" lIns="0" tIns="0" rIns="0" bIns="0" numCol="1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defRPr sz="3200"/>
              </a:pPr>
              <a:endParaRPr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îṡḻiḓè">
              <a:extLst>
                <a:ext uri="{FF2B5EF4-FFF2-40B4-BE49-F238E27FC236}">
                  <a16:creationId xmlns:a16="http://schemas.microsoft.com/office/drawing/2014/main" id="{9241C360-D611-44BB-8C7F-F25767BBC545}"/>
                </a:ext>
              </a:extLst>
            </p:cNvPr>
            <p:cNvSpPr/>
            <p:nvPr/>
          </p:nvSpPr>
          <p:spPr>
            <a:xfrm>
              <a:off x="7385371" y="3128088"/>
              <a:ext cx="421488" cy="4214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57150" cap="flat">
              <a:solidFill>
                <a:schemeClr val="bg1"/>
              </a:solidFill>
              <a:miter lim="400000"/>
            </a:ln>
            <a:effectLst/>
          </p:spPr>
          <p:txBody>
            <a:bodyPr wrap="none" lIns="0" tIns="0" rIns="0" bIns="0" numCol="1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defRPr sz="3200"/>
              </a:pPr>
              <a:endParaRPr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iṥľîdè">
              <a:extLst>
                <a:ext uri="{FF2B5EF4-FFF2-40B4-BE49-F238E27FC236}">
                  <a16:creationId xmlns:a16="http://schemas.microsoft.com/office/drawing/2014/main" id="{EE4F8494-13E4-4274-BCD0-F511C3E85E32}"/>
                </a:ext>
              </a:extLst>
            </p:cNvPr>
            <p:cNvSpPr/>
            <p:nvPr/>
          </p:nvSpPr>
          <p:spPr>
            <a:xfrm>
              <a:off x="4398162" y="4436094"/>
              <a:ext cx="421488" cy="4214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57150" cap="flat">
              <a:solidFill>
                <a:schemeClr val="bg1"/>
              </a:solidFill>
              <a:miter lim="400000"/>
            </a:ln>
            <a:effectLst/>
          </p:spPr>
          <p:txBody>
            <a:bodyPr wrap="none" lIns="0" tIns="0" rIns="0" bIns="0" numCol="1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defRPr sz="3200"/>
              </a:pPr>
              <a:endParaRPr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687449" y="5501213"/>
            <a:ext cx="10823903" cy="830997"/>
          </a:xfrm>
          <a:prstGeom prst="rect">
            <a:avLst/>
          </a:prstGeom>
          <a:solidFill>
            <a:srgbClr val="FF495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传统处理方式难用、难扩展</a:t>
            </a:r>
          </a:p>
        </p:txBody>
      </p:sp>
    </p:spTree>
    <p:extLst>
      <p:ext uri="{BB962C8B-B14F-4D97-AF65-F5344CB8AC3E}">
        <p14:creationId xmlns:p14="http://schemas.microsoft.com/office/powerpoint/2010/main" val="172877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6477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637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712</Words>
  <Application>Microsoft Office PowerPoint</Application>
  <PresentationFormat>宽屏</PresentationFormat>
  <Paragraphs>118</Paragraphs>
  <Slides>19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等线</vt:lpstr>
      <vt:lpstr>等线 Light</vt:lpstr>
      <vt:lpstr>宋体</vt:lpstr>
      <vt:lpstr>微软雅黑</vt:lpstr>
      <vt:lpstr>微软雅黑 Light</vt:lpstr>
      <vt:lpstr>Arial</vt:lpstr>
      <vt:lpstr>Calibri</vt:lpstr>
      <vt:lpstr>Impact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yanzhou</cp:lastModifiedBy>
  <cp:revision>36</cp:revision>
  <dcterms:created xsi:type="dcterms:W3CDTF">2020-04-13T08:38:55Z</dcterms:created>
  <dcterms:modified xsi:type="dcterms:W3CDTF">2021-09-08T10:43:38Z</dcterms:modified>
</cp:coreProperties>
</file>